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6/5/2018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6/5/2018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6/5/2018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9A972-F0D9-47E5-8936-1A8A2ED95D56}"/>
              </a:ext>
            </a:extLst>
          </p:cNvPr>
          <p:cNvSpPr>
            <a:spLocks noGrp="1"/>
          </p:cNvSpPr>
          <p:nvPr>
            <p:ph type="ctrTitle"/>
          </p:nvPr>
        </p:nvSpPr>
        <p:spPr/>
        <p:txBody>
          <a:bodyPr/>
          <a:lstStyle/>
          <a:p>
            <a:r>
              <a:rPr lang="en-US" dirty="0"/>
              <a:t>Research Project</a:t>
            </a:r>
          </a:p>
        </p:txBody>
      </p:sp>
    </p:spTree>
    <p:extLst>
      <p:ext uri="{BB962C8B-B14F-4D97-AF65-F5344CB8AC3E}">
        <p14:creationId xmlns:p14="http://schemas.microsoft.com/office/powerpoint/2010/main" val="54413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BDB02-6DA0-453E-BDC7-9296CBFE65CA}"/>
              </a:ext>
            </a:extLst>
          </p:cNvPr>
          <p:cNvSpPr>
            <a:spLocks noGrp="1"/>
          </p:cNvSpPr>
          <p:nvPr>
            <p:ph type="title"/>
          </p:nvPr>
        </p:nvSpPr>
        <p:spPr>
          <a:xfrm>
            <a:off x="677334" y="609600"/>
            <a:ext cx="8596668" cy="1320800"/>
          </a:xfrm>
        </p:spPr>
        <p:txBody>
          <a:bodyPr/>
          <a:lstStyle/>
          <a:p>
            <a:r>
              <a:rPr lang="en-US" dirty="0"/>
              <a:t>Instructions</a:t>
            </a:r>
          </a:p>
        </p:txBody>
      </p:sp>
      <p:sp>
        <p:nvSpPr>
          <p:cNvPr id="3" name="Content Placeholder 2">
            <a:extLst>
              <a:ext uri="{FF2B5EF4-FFF2-40B4-BE49-F238E27FC236}">
                <a16:creationId xmlns:a16="http://schemas.microsoft.com/office/drawing/2014/main" id="{87666EAB-BD14-40CD-919B-3564F1C5B5EB}"/>
              </a:ext>
            </a:extLst>
          </p:cNvPr>
          <p:cNvSpPr>
            <a:spLocks noGrp="1"/>
          </p:cNvSpPr>
          <p:nvPr>
            <p:ph idx="1"/>
          </p:nvPr>
        </p:nvSpPr>
        <p:spPr>
          <a:xfrm>
            <a:off x="677334" y="2160589"/>
            <a:ext cx="8596668" cy="4389680"/>
          </a:xfrm>
        </p:spPr>
        <p:txBody>
          <a:bodyPr>
            <a:normAutofit/>
          </a:bodyPr>
          <a:lstStyle/>
          <a:p>
            <a:r>
              <a:rPr lang="en-US" dirty="0"/>
              <a:t>You MUST have a laptop with the internet browser Google Chrome downloaded and running on your machine.</a:t>
            </a:r>
          </a:p>
          <a:p>
            <a:endParaRPr lang="en-US" dirty="0"/>
          </a:p>
          <a:p>
            <a:r>
              <a:rPr lang="en-US" dirty="0"/>
              <a:t>Navigate to the following URL</a:t>
            </a:r>
          </a:p>
          <a:p>
            <a:endParaRPr lang="en-US" dirty="0"/>
          </a:p>
          <a:p>
            <a:r>
              <a:rPr lang="en-US" dirty="0"/>
              <a:t>Click the button in the middle of the screen labeled “Participate”</a:t>
            </a:r>
          </a:p>
          <a:p>
            <a:endParaRPr lang="en-US" dirty="0"/>
          </a:p>
          <a:p>
            <a:r>
              <a:rPr lang="en-US" dirty="0"/>
              <a:t>Write down the username randomly generated for you on the notecard we provided</a:t>
            </a:r>
          </a:p>
          <a:p>
            <a:endParaRPr lang="en-US" dirty="0"/>
          </a:p>
          <a:p>
            <a:r>
              <a:rPr lang="en-US" dirty="0"/>
              <a:t>Fill in the registration form and wait until you receive further instructions</a:t>
            </a:r>
          </a:p>
        </p:txBody>
      </p:sp>
      <p:sp>
        <p:nvSpPr>
          <p:cNvPr id="4" name="Title 1">
            <a:extLst>
              <a:ext uri="{FF2B5EF4-FFF2-40B4-BE49-F238E27FC236}">
                <a16:creationId xmlns:a16="http://schemas.microsoft.com/office/drawing/2014/main" id="{4340BFC4-6389-4D33-95A4-481B279A2EE1}"/>
              </a:ext>
            </a:extLst>
          </p:cNvPr>
          <p:cNvSpPr txBox="1">
            <a:spLocks/>
          </p:cNvSpPr>
          <p:nvPr/>
        </p:nvSpPr>
        <p:spPr>
          <a:xfrm>
            <a:off x="5252590" y="3063957"/>
            <a:ext cx="3671602" cy="164630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bit.ly/psyc211w</a:t>
            </a:r>
          </a:p>
        </p:txBody>
      </p:sp>
    </p:spTree>
    <p:extLst>
      <p:ext uri="{BB962C8B-B14F-4D97-AF65-F5344CB8AC3E}">
        <p14:creationId xmlns:p14="http://schemas.microsoft.com/office/powerpoint/2010/main" val="4181379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19F7D-E14E-4C4E-8DC0-B471401C677B}"/>
              </a:ext>
            </a:extLst>
          </p:cNvPr>
          <p:cNvSpPr>
            <a:spLocks noGrp="1"/>
          </p:cNvSpPr>
          <p:nvPr>
            <p:ph type="title"/>
          </p:nvPr>
        </p:nvSpPr>
        <p:spPr/>
        <p:txBody>
          <a:bodyPr/>
          <a:lstStyle/>
          <a:p>
            <a:r>
              <a:rPr lang="en-US" dirty="0"/>
              <a:t>Disclaimer</a:t>
            </a:r>
          </a:p>
        </p:txBody>
      </p:sp>
      <p:sp>
        <p:nvSpPr>
          <p:cNvPr id="3" name="Content Placeholder 2">
            <a:extLst>
              <a:ext uri="{FF2B5EF4-FFF2-40B4-BE49-F238E27FC236}">
                <a16:creationId xmlns:a16="http://schemas.microsoft.com/office/drawing/2014/main" id="{10F99C0B-2467-4850-86FA-3A362AC036C4}"/>
              </a:ext>
            </a:extLst>
          </p:cNvPr>
          <p:cNvSpPr>
            <a:spLocks noGrp="1"/>
          </p:cNvSpPr>
          <p:nvPr>
            <p:ph idx="1"/>
          </p:nvPr>
        </p:nvSpPr>
        <p:spPr>
          <a:xfrm>
            <a:off x="677335" y="1334112"/>
            <a:ext cx="4675716" cy="4591903"/>
          </a:xfrm>
        </p:spPr>
        <p:txBody>
          <a:bodyPr/>
          <a:lstStyle/>
          <a:p>
            <a:r>
              <a:rPr lang="en-US" dirty="0"/>
              <a:t>Some of the information presented to you may be considered offensive, and if at any time you feel uncomfortable you are allowed to exit the experiment. You can do so by clicking the “Exit” button on the top left corner of your screen.</a:t>
            </a:r>
          </a:p>
          <a:p>
            <a:endParaRPr lang="en-US" dirty="0"/>
          </a:p>
          <a:p>
            <a:r>
              <a:rPr lang="en-US" dirty="0"/>
              <a:t>Additionally, you may run into an error when going through the experiment. If you encounter any issues whatsoever, please raise your hand and the experimenter will come help.</a:t>
            </a:r>
          </a:p>
        </p:txBody>
      </p:sp>
      <p:pic>
        <p:nvPicPr>
          <p:cNvPr id="5" name="Picture 4">
            <a:extLst>
              <a:ext uri="{FF2B5EF4-FFF2-40B4-BE49-F238E27FC236}">
                <a16:creationId xmlns:a16="http://schemas.microsoft.com/office/drawing/2014/main" id="{453BA853-F849-4824-9DD8-B7D04B9ED828}"/>
              </a:ext>
            </a:extLst>
          </p:cNvPr>
          <p:cNvPicPr>
            <a:picLocks noChangeAspect="1"/>
          </p:cNvPicPr>
          <p:nvPr/>
        </p:nvPicPr>
        <p:blipFill>
          <a:blip r:embed="rId2"/>
          <a:stretch>
            <a:fillRect/>
          </a:stretch>
        </p:blipFill>
        <p:spPr>
          <a:xfrm>
            <a:off x="5353051" y="1270000"/>
            <a:ext cx="6490651" cy="3120399"/>
          </a:xfrm>
          <a:prstGeom prst="rect">
            <a:avLst/>
          </a:prstGeom>
        </p:spPr>
      </p:pic>
      <p:sp>
        <p:nvSpPr>
          <p:cNvPr id="6" name="Oval 5">
            <a:extLst>
              <a:ext uri="{FF2B5EF4-FFF2-40B4-BE49-F238E27FC236}">
                <a16:creationId xmlns:a16="http://schemas.microsoft.com/office/drawing/2014/main" id="{97AC3869-9E5F-41E9-952A-4FFBD8E45CC6}"/>
              </a:ext>
            </a:extLst>
          </p:cNvPr>
          <p:cNvSpPr/>
          <p:nvPr/>
        </p:nvSpPr>
        <p:spPr>
          <a:xfrm>
            <a:off x="5634037" y="1129323"/>
            <a:ext cx="923925" cy="660400"/>
          </a:xfrm>
          <a:prstGeom prst="ellipse">
            <a:avLst/>
          </a:prstGeom>
          <a:no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7370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5380D-E5D1-49CF-B3DE-E8D64E35AD62}"/>
              </a:ext>
            </a:extLst>
          </p:cNvPr>
          <p:cNvSpPr>
            <a:spLocks noGrp="1"/>
          </p:cNvSpPr>
          <p:nvPr>
            <p:ph type="title"/>
          </p:nvPr>
        </p:nvSpPr>
        <p:spPr/>
        <p:txBody>
          <a:bodyPr/>
          <a:lstStyle/>
          <a:p>
            <a:r>
              <a:rPr lang="en-US" dirty="0"/>
              <a:t>Instructions cont.</a:t>
            </a:r>
          </a:p>
        </p:txBody>
      </p:sp>
      <p:sp>
        <p:nvSpPr>
          <p:cNvPr id="3" name="Content Placeholder 2">
            <a:extLst>
              <a:ext uri="{FF2B5EF4-FFF2-40B4-BE49-F238E27FC236}">
                <a16:creationId xmlns:a16="http://schemas.microsoft.com/office/drawing/2014/main" id="{E0CB4CBE-0CA5-495D-A6C7-E2C137A2B2E8}"/>
              </a:ext>
            </a:extLst>
          </p:cNvPr>
          <p:cNvSpPr>
            <a:spLocks noGrp="1"/>
          </p:cNvSpPr>
          <p:nvPr>
            <p:ph idx="1"/>
          </p:nvPr>
        </p:nvSpPr>
        <p:spPr>
          <a:xfrm>
            <a:off x="677334" y="1430827"/>
            <a:ext cx="8596668" cy="4697411"/>
          </a:xfrm>
        </p:spPr>
        <p:txBody>
          <a:bodyPr>
            <a:normAutofit lnSpcReduction="10000"/>
          </a:bodyPr>
          <a:lstStyle/>
          <a:p>
            <a:r>
              <a:rPr lang="en-US" dirty="0"/>
              <a:t>Please remain quiet during the entire testing period.</a:t>
            </a:r>
          </a:p>
          <a:p>
            <a:r>
              <a:rPr lang="en-US" dirty="0"/>
              <a:t>You will be presented with a text message followed by a question regarding that message. Please answer the question to the best of your ability.</a:t>
            </a:r>
          </a:p>
          <a:p>
            <a:r>
              <a:rPr lang="en-US" dirty="0"/>
              <a:t>Each message will only be displayed for 5 seconds. Please read it carefully.</a:t>
            </a:r>
          </a:p>
          <a:p>
            <a:r>
              <a:rPr lang="en-US" dirty="0"/>
              <a:t>Each question will only be displayed for 10 seconds. A timer will display in the upper right hand corner to indicate the amount of time remaining to answer the question. Please note that the timer may stutter or begin late, but no matter what the timer says, the question display for 10 seconds.</a:t>
            </a:r>
          </a:p>
          <a:p>
            <a:r>
              <a:rPr lang="en-US" dirty="0"/>
              <a:t>Do your best to answer the question in the allotted time. If you do not answer the question in the time given, it will be marked incorrect. When you are finished with the question, you may click next to continue, regardless of the time remaining.</a:t>
            </a:r>
          </a:p>
          <a:p>
            <a:r>
              <a:rPr lang="en-US" dirty="0"/>
              <a:t>Your progress will be shown on the green bar at the bottom of the screen.</a:t>
            </a:r>
          </a:p>
          <a:p>
            <a:r>
              <a:rPr lang="en-US" dirty="0"/>
              <a:t>When you are finished, please remain quiet until all participants have finished.</a:t>
            </a:r>
          </a:p>
        </p:txBody>
      </p:sp>
    </p:spTree>
    <p:extLst>
      <p:ext uri="{BB962C8B-B14F-4D97-AF65-F5344CB8AC3E}">
        <p14:creationId xmlns:p14="http://schemas.microsoft.com/office/powerpoint/2010/main" val="1584146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77D17D-0B08-45C1-9EF9-93753BE89951}"/>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105813973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46</TotalTime>
  <Words>346</Words>
  <Application>Microsoft Office PowerPoint</Application>
  <PresentationFormat>Widescreen</PresentationFormat>
  <Paragraphs>25</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Trebuchet MS</vt:lpstr>
      <vt:lpstr>Wingdings 3</vt:lpstr>
      <vt:lpstr>Facet</vt:lpstr>
      <vt:lpstr>Research Project</vt:lpstr>
      <vt:lpstr>Instructions</vt:lpstr>
      <vt:lpstr>Disclaimer</vt:lpstr>
      <vt:lpstr>Instructions cont.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Project</dc:title>
  <dc:creator>erik j</dc:creator>
  <cp:lastModifiedBy>Erik Jacobson</cp:lastModifiedBy>
  <cp:revision>3</cp:revision>
  <dcterms:created xsi:type="dcterms:W3CDTF">2018-04-16T16:55:18Z</dcterms:created>
  <dcterms:modified xsi:type="dcterms:W3CDTF">2018-06-05T20:46:15Z</dcterms:modified>
</cp:coreProperties>
</file>