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130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B6CF-8339-E76D-5EB3-692A4BE21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30DDB-CC3D-C30B-10C2-1732F559A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522-B087-33CC-E139-72C1B55B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D25-519D-4B3C-8E6C-C8D79F0D505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C71D3-1D49-9A07-E757-357CC899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8426C-8F6C-C819-452F-1BCEC05D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6804-6FC4-4816-A6BE-942CE350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8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75B6-1342-AB75-0165-7C1BCF95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5E02F-05C4-E461-B1B2-7874CB24C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C0E35-676A-7706-B90C-ED440C41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D25-519D-4B3C-8E6C-C8D79F0D505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F5EA0-8A39-88C4-79C8-5D531725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D9D8-E85C-AF1B-6AAA-AC3C5B71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6804-6FC4-4816-A6BE-942CE350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3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32B88D-50B0-84A4-0C95-E971282F2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EDF99-91BD-F45E-AAA3-EF5DCEA20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B77A-5C56-8772-C5B8-AFDE5B6C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D25-519D-4B3C-8E6C-C8D79F0D505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4FA5-D32D-3FF1-0DD0-A3139FE4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5FE88-2D21-FFC5-D942-849538B7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6804-6FC4-4816-A6BE-942CE350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313F-70E0-EEF4-6AC6-0FA85C86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3CC80-AE15-A3D3-0275-0FB3E2D31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42C9A-9E8D-3D1C-26FD-F6CB8B49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D25-519D-4B3C-8E6C-C8D79F0D505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1A0B9-CA52-61DE-D524-EC1EDED3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D126B-E1EA-871E-C292-52420CA9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6804-6FC4-4816-A6BE-942CE350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0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198E-8CBF-2493-9E15-87F1D294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605FD-8897-3BE5-4C9F-555602F52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8742E-8058-2671-E772-526FF2FE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D25-519D-4B3C-8E6C-C8D79F0D505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237D4-A06A-B4B8-BB22-C6F72182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E264A-9EEC-3A3A-69DF-A8EBD98F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6804-6FC4-4816-A6BE-942CE350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6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07D6-16F6-21F6-62BD-7E529754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4A3C1-A4CD-5154-159D-070631A39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83EF6-5D22-03A0-FC6B-EB9BD40D0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6CA91-094E-3161-670B-6C56B037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D25-519D-4B3C-8E6C-C8D79F0D505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D6C96-E3BB-F976-F221-8C30163B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A450D-B6F4-F66A-B189-E9603A68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6804-6FC4-4816-A6BE-942CE350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1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6E09-6F29-798D-D8E2-5B4E057E5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86167-AA7F-842C-99BD-433F8667B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208F3-0E4C-6E6B-2A33-1AE1AB8CA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DCB12-C015-9F8A-2312-1C8DE6CE8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24A9D-3478-6345-2C7E-329FB0AF6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056DE-FCB3-CF99-7DD7-1912EE63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D25-519D-4B3C-8E6C-C8D79F0D505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37C05-F132-B633-A54E-2A3519A0C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A3931-F5EC-7BA4-4530-C4F65B9C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6804-6FC4-4816-A6BE-942CE350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5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9728-006E-18D7-3842-12431CD4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9297DB-BC6D-8083-7147-82AF47E4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D25-519D-4B3C-8E6C-C8D79F0D505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F9904-6E9C-DEF2-EB50-F0A9A456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B3F56-2B17-0A7E-91E4-D5ED4712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6804-6FC4-4816-A6BE-942CE350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3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1AD14-2E22-ECE1-4439-02A00A72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D25-519D-4B3C-8E6C-C8D79F0D505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054AA-7CE0-1920-EDE1-2FF9007E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51737-F31A-E86D-657B-CDB02A26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6804-6FC4-4816-A6BE-942CE350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2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5D64-4516-F0C3-027B-AAADF4CD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AE65E-D06E-E6B8-979F-09439BFB2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E79C9-1A40-F426-B486-18C99441B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101E8-2B0F-69A6-9215-FB159FA8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D25-519D-4B3C-8E6C-C8D79F0D505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B6F78-9843-CBF3-FBB7-D9BA5F99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A151F-2FCB-0BC9-8E77-BA827968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6804-6FC4-4816-A6BE-942CE350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4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E934-E23F-CC2E-B73F-29F2AE75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E8AF7-A557-7EDC-7085-2AC4327B9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2420F-95A0-22D9-822A-31537D6A3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CD459-2D9F-D53B-32C6-4F32BDBD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D25-519D-4B3C-8E6C-C8D79F0D505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C5712-F181-ED66-2620-437C2AE5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D5A33-2F89-56B2-479F-F4FEC3DC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6804-6FC4-4816-A6BE-942CE350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8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224059-2C78-2CA0-470C-37C1913D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10A2A-62BE-C5E0-46B9-CC80682EB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BDDC-03B2-73BF-0F6E-75AB9E7CE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6A4D25-519D-4B3C-8E6C-C8D79F0D505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ADC06-43E5-B4A8-BF42-13E8CCA8E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E83BB-9641-7918-7E50-2266FCAE3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3D6804-6FC4-4816-A6BE-942CE350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6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FBCD-861F-973B-7DD3-C1E480661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D2EF0-E25A-DE63-3D35-0ACAF3CA0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9D65C7-3700-5B04-A9ED-1E3FAA1A364C}"/>
              </a:ext>
            </a:extLst>
          </p:cNvPr>
          <p:cNvGrpSpPr/>
          <p:nvPr/>
        </p:nvGrpSpPr>
        <p:grpSpPr>
          <a:xfrm>
            <a:off x="0" y="-20637"/>
            <a:ext cx="12192000" cy="9154492"/>
            <a:chOff x="1513762" y="0"/>
            <a:chExt cx="9133520" cy="6858000"/>
          </a:xfrm>
        </p:grpSpPr>
        <p:pic>
          <p:nvPicPr>
            <p:cNvPr id="5" name="Picture 4" descr="A circuit board with wires and a protractor&#10;&#10;Description automatically generated">
              <a:extLst>
                <a:ext uri="{FF2B5EF4-FFF2-40B4-BE49-F238E27FC236}">
                  <a16:creationId xmlns:a16="http://schemas.microsoft.com/office/drawing/2014/main" id="{64A5B78C-EB3A-4E63-0F9C-1E848A22B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3762" y="0"/>
              <a:ext cx="9133520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DD6205-A541-E5AC-FA45-5AC6D03A2602}"/>
                </a:ext>
              </a:extLst>
            </p:cNvPr>
            <p:cNvSpPr/>
            <p:nvPr/>
          </p:nvSpPr>
          <p:spPr>
            <a:xfrm>
              <a:off x="7526279" y="2630383"/>
              <a:ext cx="681904" cy="2735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Mic1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DCFE9C-6BB9-70F1-807E-6C952381D630}"/>
                </a:ext>
              </a:extLst>
            </p:cNvPr>
            <p:cNvSpPr/>
            <p:nvPr/>
          </p:nvSpPr>
          <p:spPr>
            <a:xfrm>
              <a:off x="6096000" y="3465285"/>
              <a:ext cx="681904" cy="2735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Mic2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2EC6D2B-4BF3-170A-B619-F3925F7B1EEF}"/>
                </a:ext>
              </a:extLst>
            </p:cNvPr>
            <p:cNvSpPr/>
            <p:nvPr/>
          </p:nvSpPr>
          <p:spPr>
            <a:xfrm>
              <a:off x="7359328" y="4293166"/>
              <a:ext cx="681904" cy="2735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Mic3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971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R Andersen</dc:creator>
  <cp:lastModifiedBy>Benjamin R Andersen</cp:lastModifiedBy>
  <cp:revision>5</cp:revision>
  <dcterms:created xsi:type="dcterms:W3CDTF">2024-02-08T09:08:39Z</dcterms:created>
  <dcterms:modified xsi:type="dcterms:W3CDTF">2024-02-08T09:15:04Z</dcterms:modified>
</cp:coreProperties>
</file>