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7E1FE3-0052-51A6-138E-0F554D5C6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FFFE10-08D0-16F9-7F54-60E0C1489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4648E0-129E-1286-0425-A515591C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A018-7F59-44E5-9F53-5F2AFA241381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CE5894-BB5C-FA01-DA26-836E623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422342-5557-665F-1624-C4B89950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5D7A-50A4-4FB1-9FBF-4869C8990B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D5B0F-DCA8-A3A7-BAF3-C4B27C41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F6BE0A-44F3-77C9-9070-70CC1CCEA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BD824D-7E93-7C86-A919-A0356ACC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A018-7F59-44E5-9F53-5F2AFA241381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DCF134-0761-83ED-9DB2-83217DA7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EE4601-D2D0-4DDC-6711-7DEBEC33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5D7A-50A4-4FB1-9FBF-4869C8990B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2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50D45A-B84A-568A-5CB6-A990B75C1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567A84-9B17-7298-2474-0B7E9F975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A1C8D2-62CF-6F89-CAFD-A9846E17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A018-7F59-44E5-9F53-5F2AFA241381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798716-5CBB-25A7-6B65-8E7AF2F9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E4AD53-C056-6E72-5E80-FBB191B5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5D7A-50A4-4FB1-9FBF-4869C8990B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54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67008-0696-6B79-5495-A7346BE8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304D9A-C9BB-0ED3-07F6-5E8233639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7E55F1-F80F-B55C-5F73-0D2F9ADC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A018-7F59-44E5-9F53-5F2AFA241381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18D44E-5F2C-47CB-ECC2-815F589C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2870FD-6C09-C751-1E1D-4B20DB57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5D7A-50A4-4FB1-9FBF-4869C8990B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82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AFD4E-797A-2E3A-637A-B313922D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758EEB-36C1-C051-251F-899C0F9BF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0D5FEB-F731-F67C-F59D-20F379EA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A018-7F59-44E5-9F53-5F2AFA241381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6BAB8A-C1B5-E2EB-1336-4A330125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2378F5-2692-83D3-D911-7ADE4CFC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5D7A-50A4-4FB1-9FBF-4869C8990B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25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BD64F-1B88-A373-0EC2-EB7BE47E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7EBC85-9186-A42F-9750-DCCBFD441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886B87-3454-1DA3-DADC-5B2F9F226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B64D04-F652-7FB2-EF4C-7008707C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A018-7F59-44E5-9F53-5F2AFA241381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5B86B8-2835-5C82-1FC6-B11D7255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F19D62-E3EC-FB6C-D1C0-958BBC24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5D7A-50A4-4FB1-9FBF-4869C8990B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447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9B375-4510-9554-5040-3E94C033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83502D-E2C3-DE23-6D00-32C903A2D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BF704E-791A-8574-92B4-53EF63F06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38CA60-5A31-A423-0327-7E90C75E5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5AD33A-F7F0-39F9-1990-03AE19754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F63CE54-EDC0-4257-03B4-D60347E3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A018-7F59-44E5-9F53-5F2AFA241381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E32589-14EB-9514-2719-00AE5A57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E0B468-0C41-A7DA-F838-04E71CA2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5D7A-50A4-4FB1-9FBF-4869C8990B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46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BBAFF-3DF8-9DBC-71B3-A9658227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4F09F3-801B-324A-04CE-8641F6A9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A018-7F59-44E5-9F53-5F2AFA241381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293742-83B5-E5B3-C27F-0B3B65ED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402098-360F-F048-A03C-BF955BDC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5D7A-50A4-4FB1-9FBF-4869C8990B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04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471D66-C12E-1884-E51D-6CBA77A7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A018-7F59-44E5-9F53-5F2AFA241381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EBCC02-1F07-F598-DAF7-B767F55C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476848-7D47-0986-5A77-338613D0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5D7A-50A4-4FB1-9FBF-4869C8990B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64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0FCDD-4579-2A4A-264D-CCE1C65B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A5B79-7956-D694-BA6B-6BA7E64C9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616935-9425-5620-BBB6-34D62C85C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75AC15-4243-43AC-F91B-A82B988A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A018-7F59-44E5-9F53-5F2AFA241381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C2843D-BE84-0759-8E23-82A66ADF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5D7149-A6CF-B7C1-5C76-3CDD8A1D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5D7A-50A4-4FB1-9FBF-4869C8990B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77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CDC9C-252F-0403-7E0C-51FCD8C5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2692A3-C97F-B640-C7DA-133717052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451405-6A71-AEEF-63CA-A91552A34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AC3EA3-8AE0-46FF-70BF-122D80D7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A018-7F59-44E5-9F53-5F2AFA241381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CBA0BE-2DB9-C247-938A-F4A9E716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2CA662-E92B-B8F0-6623-ABDEB82F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5D7A-50A4-4FB1-9FBF-4869C8990B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66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9A055B0-9626-F31C-765B-2386FF5B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9DB150-744E-ED28-1E64-29CB9C1F4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C73E76-FA30-D46E-1E1D-A3DF82329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A7A018-7F59-44E5-9F53-5F2AFA241381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8205E9-E72E-CB3D-5421-10D7354AB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0FF409-E093-9C5D-C12B-F67DC737C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DB5D7A-50A4-4FB1-9FBF-4869C8990B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85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EAC10A5F-1202-8415-4C35-7FA47BBBF521}"/>
              </a:ext>
            </a:extLst>
          </p:cNvPr>
          <p:cNvSpPr/>
          <p:nvPr/>
        </p:nvSpPr>
        <p:spPr>
          <a:xfrm>
            <a:off x="1249426" y="466725"/>
            <a:ext cx="896112" cy="8778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PSR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0AB52E-659A-64F9-918E-1343E08D4AA1}"/>
              </a:ext>
            </a:extLst>
          </p:cNvPr>
          <p:cNvSpPr/>
          <p:nvPr/>
        </p:nvSpPr>
        <p:spPr>
          <a:xfrm>
            <a:off x="2829052" y="466725"/>
            <a:ext cx="1097280" cy="8778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PFR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D3231984-923D-75D4-E2D4-C6F13F6FB2ED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2145538" y="905637"/>
            <a:ext cx="683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9F105F7-20B3-F9D9-15F9-D97E504AA035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401574" y="905637"/>
            <a:ext cx="847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7CD1BD4-4E35-C281-AC82-0AA5A5B103E8}"/>
              </a:ext>
            </a:extLst>
          </p:cNvPr>
          <p:cNvCxnSpPr>
            <a:cxnSpLocks/>
          </p:cNvCxnSpPr>
          <p:nvPr/>
        </p:nvCxnSpPr>
        <p:spPr>
          <a:xfrm>
            <a:off x="3926332" y="905637"/>
            <a:ext cx="847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7EC5C67D-6796-918A-0187-6B04D6D5E3FB}"/>
              </a:ext>
            </a:extLst>
          </p:cNvPr>
          <p:cNvSpPr/>
          <p:nvPr/>
        </p:nvSpPr>
        <p:spPr>
          <a:xfrm>
            <a:off x="1249426" y="3795522"/>
            <a:ext cx="896112" cy="8778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PSR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101CD2F-6A29-03D2-42A7-D685CB452BD4}"/>
              </a:ext>
            </a:extLst>
          </p:cNvPr>
          <p:cNvSpPr/>
          <p:nvPr/>
        </p:nvSpPr>
        <p:spPr>
          <a:xfrm>
            <a:off x="2829052" y="3795522"/>
            <a:ext cx="1097280" cy="8778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PFR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01A662F-8C3E-F8DD-E4B7-998552EB562E}"/>
              </a:ext>
            </a:extLst>
          </p:cNvPr>
          <p:cNvCxnSpPr>
            <a:stCxn id="16" idx="6"/>
            <a:endCxn id="17" idx="1"/>
          </p:cNvCxnSpPr>
          <p:nvPr/>
        </p:nvCxnSpPr>
        <p:spPr>
          <a:xfrm>
            <a:off x="2145538" y="4234434"/>
            <a:ext cx="683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3573CEA-2605-A826-5A89-00B949745D17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01574" y="4234434"/>
            <a:ext cx="847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7C5DB32-DEC6-E74B-53CF-FD2FDB60976B}"/>
              </a:ext>
            </a:extLst>
          </p:cNvPr>
          <p:cNvCxnSpPr>
            <a:cxnSpLocks/>
          </p:cNvCxnSpPr>
          <p:nvPr/>
        </p:nvCxnSpPr>
        <p:spPr>
          <a:xfrm>
            <a:off x="3926332" y="4234434"/>
            <a:ext cx="847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6609A8F6-D2F8-4479-4926-847E3062475B}"/>
              </a:ext>
            </a:extLst>
          </p:cNvPr>
          <p:cNvSpPr/>
          <p:nvPr/>
        </p:nvSpPr>
        <p:spPr>
          <a:xfrm>
            <a:off x="1249426" y="2698242"/>
            <a:ext cx="896112" cy="8778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PSR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1F398971-94F7-188B-BB44-272049E03E60}"/>
              </a:ext>
            </a:extLst>
          </p:cNvPr>
          <p:cNvCxnSpPr>
            <a:cxnSpLocks/>
          </p:cNvCxnSpPr>
          <p:nvPr/>
        </p:nvCxnSpPr>
        <p:spPr>
          <a:xfrm>
            <a:off x="401574" y="3137154"/>
            <a:ext cx="847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5654233B-BE5C-EB67-3543-FFF82C142EE2}"/>
              </a:ext>
            </a:extLst>
          </p:cNvPr>
          <p:cNvSpPr/>
          <p:nvPr/>
        </p:nvSpPr>
        <p:spPr>
          <a:xfrm>
            <a:off x="6320536" y="2275713"/>
            <a:ext cx="896112" cy="8778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PSR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C076018-B348-1953-A4C8-D8FB330FFC4C}"/>
              </a:ext>
            </a:extLst>
          </p:cNvPr>
          <p:cNvSpPr/>
          <p:nvPr/>
        </p:nvSpPr>
        <p:spPr>
          <a:xfrm>
            <a:off x="7900162" y="2275713"/>
            <a:ext cx="1097280" cy="8778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PFR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C9EE68D8-0791-F9EF-3C6D-1651B681A325}"/>
              </a:ext>
            </a:extLst>
          </p:cNvPr>
          <p:cNvCxnSpPr>
            <a:stCxn id="25" idx="6"/>
            <a:endCxn id="26" idx="1"/>
          </p:cNvCxnSpPr>
          <p:nvPr/>
        </p:nvCxnSpPr>
        <p:spPr>
          <a:xfrm>
            <a:off x="7216648" y="2714625"/>
            <a:ext cx="683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0CD8A9C-1F7F-2C05-FCB5-1D9B3D2149F2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5472684" y="2714625"/>
            <a:ext cx="847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3DF6C9C-37F9-CAA7-0A86-16A3DF375CEA}"/>
              </a:ext>
            </a:extLst>
          </p:cNvPr>
          <p:cNvCxnSpPr>
            <a:cxnSpLocks/>
          </p:cNvCxnSpPr>
          <p:nvPr/>
        </p:nvCxnSpPr>
        <p:spPr>
          <a:xfrm>
            <a:off x="8997442" y="2714625"/>
            <a:ext cx="847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CF0E0DCE-9AD4-649A-C6AF-34758486AB40}"/>
              </a:ext>
            </a:extLst>
          </p:cNvPr>
          <p:cNvSpPr/>
          <p:nvPr/>
        </p:nvSpPr>
        <p:spPr>
          <a:xfrm>
            <a:off x="6320536" y="1178433"/>
            <a:ext cx="896112" cy="8778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PSR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907BE3C-6C85-5E85-3C53-71D58CF82C7D}"/>
              </a:ext>
            </a:extLst>
          </p:cNvPr>
          <p:cNvCxnSpPr>
            <a:cxnSpLocks/>
          </p:cNvCxnSpPr>
          <p:nvPr/>
        </p:nvCxnSpPr>
        <p:spPr>
          <a:xfrm>
            <a:off x="5472684" y="1617345"/>
            <a:ext cx="847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EBAAC3FE-260B-D5CA-130B-C586C4378957}"/>
              </a:ext>
            </a:extLst>
          </p:cNvPr>
          <p:cNvSpPr/>
          <p:nvPr/>
        </p:nvSpPr>
        <p:spPr>
          <a:xfrm>
            <a:off x="9845294" y="2275713"/>
            <a:ext cx="1097280" cy="8778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PFR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5C0B97C-37B7-298F-0C9E-6CA2BB7EA6DA}"/>
              </a:ext>
            </a:extLst>
          </p:cNvPr>
          <p:cNvCxnSpPr>
            <a:cxnSpLocks/>
          </p:cNvCxnSpPr>
          <p:nvPr/>
        </p:nvCxnSpPr>
        <p:spPr>
          <a:xfrm>
            <a:off x="10942574" y="2714625"/>
            <a:ext cx="847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83D55E84-2223-0E77-A4E4-7CA96CA0374E}"/>
              </a:ext>
            </a:extLst>
          </p:cNvPr>
          <p:cNvSpPr/>
          <p:nvPr/>
        </p:nvSpPr>
        <p:spPr>
          <a:xfrm>
            <a:off x="7452106" y="520065"/>
            <a:ext cx="896112" cy="87782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PSR</a:t>
            </a:r>
          </a:p>
        </p:txBody>
      </p: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357A1AAA-F2FA-7BCE-8D23-20342E2E541A}"/>
              </a:ext>
            </a:extLst>
          </p:cNvPr>
          <p:cNvCxnSpPr>
            <a:stCxn id="26" idx="3"/>
            <a:endCxn id="35" idx="6"/>
          </p:cNvCxnSpPr>
          <p:nvPr/>
        </p:nvCxnSpPr>
        <p:spPr>
          <a:xfrm flipH="1" flipV="1">
            <a:off x="8348218" y="958977"/>
            <a:ext cx="649224" cy="1755648"/>
          </a:xfrm>
          <a:prstGeom prst="bentConnector3">
            <a:avLst>
              <a:gd name="adj1" fmla="val -352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80AC6239-66F0-E4DB-CB4D-58896E91A428}"/>
              </a:ext>
            </a:extLst>
          </p:cNvPr>
          <p:cNvCxnSpPr>
            <a:cxnSpLocks/>
            <a:stCxn id="35" idx="2"/>
            <a:endCxn id="30" idx="0"/>
          </p:cNvCxnSpPr>
          <p:nvPr/>
        </p:nvCxnSpPr>
        <p:spPr>
          <a:xfrm rot="10800000" flipV="1">
            <a:off x="6768592" y="958977"/>
            <a:ext cx="683514" cy="2194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D21B1235-4A31-9A32-EDED-83286CFC04BA}"/>
              </a:ext>
            </a:extLst>
          </p:cNvPr>
          <p:cNvCxnSpPr>
            <a:cxnSpLocks/>
            <a:stCxn id="30" idx="6"/>
            <a:endCxn id="26" idx="1"/>
          </p:cNvCxnSpPr>
          <p:nvPr/>
        </p:nvCxnSpPr>
        <p:spPr>
          <a:xfrm>
            <a:off x="7216648" y="1617345"/>
            <a:ext cx="683514" cy="10972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CDA620E2-2312-CEAF-3A01-404D0EC96FD1}"/>
              </a:ext>
            </a:extLst>
          </p:cNvPr>
          <p:cNvCxnSpPr>
            <a:cxnSpLocks/>
            <a:stCxn id="21" idx="6"/>
            <a:endCxn id="17" idx="1"/>
          </p:cNvCxnSpPr>
          <p:nvPr/>
        </p:nvCxnSpPr>
        <p:spPr>
          <a:xfrm>
            <a:off x="2145538" y="3137154"/>
            <a:ext cx="683514" cy="10972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19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2AC77DA-796C-9445-1710-D7F1AE544DCA}"/>
              </a:ext>
            </a:extLst>
          </p:cNvPr>
          <p:cNvSpPr/>
          <p:nvPr/>
        </p:nvSpPr>
        <p:spPr>
          <a:xfrm>
            <a:off x="1562227" y="2446401"/>
            <a:ext cx="896112" cy="8778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PSR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06B4705-781C-DEDD-522B-652348BE1D80}"/>
              </a:ext>
            </a:extLst>
          </p:cNvPr>
          <p:cNvSpPr/>
          <p:nvPr/>
        </p:nvSpPr>
        <p:spPr>
          <a:xfrm>
            <a:off x="3141853" y="2446401"/>
            <a:ext cx="1097280" cy="8778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PFR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A0E1A5A-CFD6-C064-C54E-328D1E0A7BE7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2458339" y="2885313"/>
            <a:ext cx="683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F416026-9F5E-AE43-A4D9-0BB8CCCC83F0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714375" y="2885313"/>
            <a:ext cx="847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10659A6-446A-102F-1247-87740B85F408}"/>
              </a:ext>
            </a:extLst>
          </p:cNvPr>
          <p:cNvCxnSpPr>
            <a:cxnSpLocks/>
          </p:cNvCxnSpPr>
          <p:nvPr/>
        </p:nvCxnSpPr>
        <p:spPr>
          <a:xfrm>
            <a:off x="4239133" y="2885313"/>
            <a:ext cx="847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DEA40C62-0764-2194-0935-6258A8312D8E}"/>
              </a:ext>
            </a:extLst>
          </p:cNvPr>
          <p:cNvSpPr/>
          <p:nvPr/>
        </p:nvSpPr>
        <p:spPr>
          <a:xfrm>
            <a:off x="1562227" y="1349121"/>
            <a:ext cx="896112" cy="8778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PSR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B4938CE-B320-25F8-664C-977EC7EEDDF9}"/>
              </a:ext>
            </a:extLst>
          </p:cNvPr>
          <p:cNvCxnSpPr>
            <a:cxnSpLocks/>
          </p:cNvCxnSpPr>
          <p:nvPr/>
        </p:nvCxnSpPr>
        <p:spPr>
          <a:xfrm>
            <a:off x="714375" y="1788033"/>
            <a:ext cx="847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88004B9C-733E-2A71-6F9B-5018B472E5D7}"/>
              </a:ext>
            </a:extLst>
          </p:cNvPr>
          <p:cNvSpPr/>
          <p:nvPr/>
        </p:nvSpPr>
        <p:spPr>
          <a:xfrm>
            <a:off x="5086985" y="2446401"/>
            <a:ext cx="1097280" cy="8778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PFR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D9A6C1-BF59-F3D0-4242-ADEA27226846}"/>
              </a:ext>
            </a:extLst>
          </p:cNvPr>
          <p:cNvCxnSpPr>
            <a:cxnSpLocks/>
          </p:cNvCxnSpPr>
          <p:nvPr/>
        </p:nvCxnSpPr>
        <p:spPr>
          <a:xfrm>
            <a:off x="6184265" y="2885313"/>
            <a:ext cx="847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45BFEE61-7B22-00FC-C424-61C6BC121B12}"/>
              </a:ext>
            </a:extLst>
          </p:cNvPr>
          <p:cNvSpPr/>
          <p:nvPr/>
        </p:nvSpPr>
        <p:spPr>
          <a:xfrm>
            <a:off x="3141853" y="690753"/>
            <a:ext cx="896112" cy="877824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PSR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39B8293-8C41-EB9D-C93F-70B7299DEDB8}"/>
              </a:ext>
            </a:extLst>
          </p:cNvPr>
          <p:cNvSpPr/>
          <p:nvPr/>
        </p:nvSpPr>
        <p:spPr>
          <a:xfrm>
            <a:off x="7032117" y="2446401"/>
            <a:ext cx="1097280" cy="8778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PFR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01C18DD-F8E7-DB77-D238-8BC8BA02B1C2}"/>
              </a:ext>
            </a:extLst>
          </p:cNvPr>
          <p:cNvCxnSpPr>
            <a:cxnSpLocks/>
          </p:cNvCxnSpPr>
          <p:nvPr/>
        </p:nvCxnSpPr>
        <p:spPr>
          <a:xfrm>
            <a:off x="8129397" y="2885313"/>
            <a:ext cx="847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4AEBE81A-1E69-9DEE-C3F2-8927F7BAC8AC}"/>
              </a:ext>
            </a:extLst>
          </p:cNvPr>
          <p:cNvCxnSpPr>
            <a:cxnSpLocks/>
            <a:stCxn id="12" idx="3"/>
            <a:endCxn id="14" idx="6"/>
          </p:cNvCxnSpPr>
          <p:nvPr/>
        </p:nvCxnSpPr>
        <p:spPr>
          <a:xfrm flipH="1" flipV="1">
            <a:off x="4037965" y="1129665"/>
            <a:ext cx="2146300" cy="1755648"/>
          </a:xfrm>
          <a:prstGeom prst="bentConnector3">
            <a:avLst>
              <a:gd name="adj1" fmla="val -106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81D50A01-EC87-5A7F-815F-811C54262CBD}"/>
              </a:ext>
            </a:extLst>
          </p:cNvPr>
          <p:cNvCxnSpPr>
            <a:cxnSpLocks/>
            <a:stCxn id="5" idx="3"/>
            <a:endCxn id="14" idx="4"/>
          </p:cNvCxnSpPr>
          <p:nvPr/>
        </p:nvCxnSpPr>
        <p:spPr>
          <a:xfrm flipH="1" flipV="1">
            <a:off x="3589909" y="1568577"/>
            <a:ext cx="649224" cy="1316736"/>
          </a:xfrm>
          <a:prstGeom prst="bentConnector4">
            <a:avLst>
              <a:gd name="adj1" fmla="val -35211"/>
              <a:gd name="adj2" fmla="val 666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172296A1-A87B-684A-D084-E3D41F73CC2F}"/>
              </a:ext>
            </a:extLst>
          </p:cNvPr>
          <p:cNvCxnSpPr>
            <a:cxnSpLocks/>
            <a:stCxn id="9" idx="6"/>
            <a:endCxn id="5" idx="1"/>
          </p:cNvCxnSpPr>
          <p:nvPr/>
        </p:nvCxnSpPr>
        <p:spPr>
          <a:xfrm>
            <a:off x="2458339" y="1788033"/>
            <a:ext cx="683514" cy="10972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D8C7CAA8-36CD-2F66-5A9B-E9AB9258FD55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 rot="10800000" flipV="1">
            <a:off x="2010283" y="1129665"/>
            <a:ext cx="1131570" cy="2194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25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968A3-8863-FBBC-3583-39208D1F2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2B45EFC-5E1E-5DA4-A662-E56A5E5E53F9}"/>
              </a:ext>
            </a:extLst>
          </p:cNvPr>
          <p:cNvSpPr/>
          <p:nvPr/>
        </p:nvSpPr>
        <p:spPr>
          <a:xfrm>
            <a:off x="1674622" y="3275076"/>
            <a:ext cx="896112" cy="87782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PSR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3574B99-4326-3AAE-767E-9276B3DE87F6}"/>
              </a:ext>
            </a:extLst>
          </p:cNvPr>
          <p:cNvSpPr/>
          <p:nvPr/>
        </p:nvSpPr>
        <p:spPr>
          <a:xfrm>
            <a:off x="3254248" y="3275076"/>
            <a:ext cx="1097280" cy="8778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PFR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420ED6D-BED9-FEF5-FA12-DAF5D523447A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2570734" y="3713988"/>
            <a:ext cx="6835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94BA220-A6E3-A14F-3AE5-EBBF3EB029F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826770" y="3713988"/>
            <a:ext cx="847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43E901C-0CC7-4849-6371-6E8AF9224F5A}"/>
              </a:ext>
            </a:extLst>
          </p:cNvPr>
          <p:cNvCxnSpPr>
            <a:cxnSpLocks/>
          </p:cNvCxnSpPr>
          <p:nvPr/>
        </p:nvCxnSpPr>
        <p:spPr>
          <a:xfrm>
            <a:off x="4351528" y="3713988"/>
            <a:ext cx="847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6525B8CF-AF68-33C2-5F79-92004B8E3D15}"/>
              </a:ext>
            </a:extLst>
          </p:cNvPr>
          <p:cNvSpPr/>
          <p:nvPr/>
        </p:nvSpPr>
        <p:spPr>
          <a:xfrm>
            <a:off x="1674622" y="2177796"/>
            <a:ext cx="896112" cy="87782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PSR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EFD52FB-22C3-7CCF-494F-7ECCD754A168}"/>
              </a:ext>
            </a:extLst>
          </p:cNvPr>
          <p:cNvCxnSpPr>
            <a:cxnSpLocks/>
          </p:cNvCxnSpPr>
          <p:nvPr/>
        </p:nvCxnSpPr>
        <p:spPr>
          <a:xfrm>
            <a:off x="826770" y="2616708"/>
            <a:ext cx="847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9FE974F5-04D5-E436-C2DE-A5195FEEF5FF}"/>
              </a:ext>
            </a:extLst>
          </p:cNvPr>
          <p:cNvSpPr/>
          <p:nvPr/>
        </p:nvSpPr>
        <p:spPr>
          <a:xfrm>
            <a:off x="5199380" y="3275076"/>
            <a:ext cx="1097280" cy="8778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PFR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26AC19B-8D72-813E-3763-2E397DF884A8}"/>
              </a:ext>
            </a:extLst>
          </p:cNvPr>
          <p:cNvCxnSpPr>
            <a:cxnSpLocks/>
          </p:cNvCxnSpPr>
          <p:nvPr/>
        </p:nvCxnSpPr>
        <p:spPr>
          <a:xfrm>
            <a:off x="6296660" y="3713988"/>
            <a:ext cx="847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867F5F56-769B-65C4-2247-EB47D4D6D33B}"/>
              </a:ext>
            </a:extLst>
          </p:cNvPr>
          <p:cNvSpPr/>
          <p:nvPr/>
        </p:nvSpPr>
        <p:spPr>
          <a:xfrm>
            <a:off x="3380994" y="1421892"/>
            <a:ext cx="896112" cy="877824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PSR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77B530C-D6FA-3107-22E0-06123EA7896D}"/>
              </a:ext>
            </a:extLst>
          </p:cNvPr>
          <p:cNvSpPr/>
          <p:nvPr/>
        </p:nvSpPr>
        <p:spPr>
          <a:xfrm>
            <a:off x="7144512" y="3275076"/>
            <a:ext cx="1097280" cy="8778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PFR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AEBC38E-1A6C-24B4-2E31-E0460EDA0DEB}"/>
              </a:ext>
            </a:extLst>
          </p:cNvPr>
          <p:cNvCxnSpPr>
            <a:cxnSpLocks/>
          </p:cNvCxnSpPr>
          <p:nvPr/>
        </p:nvCxnSpPr>
        <p:spPr>
          <a:xfrm>
            <a:off x="8241792" y="3713988"/>
            <a:ext cx="847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F737478C-63CA-E6B5-46C6-DFE39DA4246E}"/>
              </a:ext>
            </a:extLst>
          </p:cNvPr>
          <p:cNvSpPr/>
          <p:nvPr/>
        </p:nvSpPr>
        <p:spPr>
          <a:xfrm>
            <a:off x="5299964" y="1421892"/>
            <a:ext cx="896112" cy="877824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PSR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D57B8022-03D1-F9EC-DB6E-53A8DDD0DFD9}"/>
              </a:ext>
            </a:extLst>
          </p:cNvPr>
          <p:cNvCxnSpPr>
            <a:cxnSpLocks/>
            <a:stCxn id="12" idx="3"/>
            <a:endCxn id="23" idx="6"/>
          </p:cNvCxnSpPr>
          <p:nvPr/>
        </p:nvCxnSpPr>
        <p:spPr>
          <a:xfrm flipH="1" flipV="1">
            <a:off x="6196076" y="1860804"/>
            <a:ext cx="100584" cy="1853184"/>
          </a:xfrm>
          <a:prstGeom prst="bentConnector3">
            <a:avLst>
              <a:gd name="adj1" fmla="val -2272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BD085B84-781A-D88D-9DDD-0AEBD42FE101}"/>
              </a:ext>
            </a:extLst>
          </p:cNvPr>
          <p:cNvCxnSpPr>
            <a:cxnSpLocks/>
            <a:stCxn id="23" idx="2"/>
            <a:endCxn id="14" idx="6"/>
          </p:cNvCxnSpPr>
          <p:nvPr/>
        </p:nvCxnSpPr>
        <p:spPr>
          <a:xfrm flipH="1">
            <a:off x="4277106" y="1860804"/>
            <a:ext cx="10228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82878F3B-5EF1-B351-97B6-8BDC3776C72B}"/>
              </a:ext>
            </a:extLst>
          </p:cNvPr>
          <p:cNvCxnSpPr>
            <a:cxnSpLocks/>
            <a:stCxn id="23" idx="2"/>
            <a:endCxn id="12" idx="1"/>
          </p:cNvCxnSpPr>
          <p:nvPr/>
        </p:nvCxnSpPr>
        <p:spPr>
          <a:xfrm rot="10800000" flipV="1">
            <a:off x="5199380" y="1860804"/>
            <a:ext cx="100584" cy="1853184"/>
          </a:xfrm>
          <a:prstGeom prst="bentConnector3">
            <a:avLst>
              <a:gd name="adj1" fmla="val 3272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49A9417-BEFD-D98B-0158-579A65DB39EF}"/>
              </a:ext>
            </a:extLst>
          </p:cNvPr>
          <p:cNvCxnSpPr>
            <a:cxnSpLocks/>
            <a:stCxn id="5" idx="3"/>
            <a:endCxn id="14" idx="4"/>
          </p:cNvCxnSpPr>
          <p:nvPr/>
        </p:nvCxnSpPr>
        <p:spPr>
          <a:xfrm flipH="1" flipV="1">
            <a:off x="3829050" y="2299716"/>
            <a:ext cx="522478" cy="1414272"/>
          </a:xfrm>
          <a:prstGeom prst="bentConnector4">
            <a:avLst>
              <a:gd name="adj1" fmla="val -43753"/>
              <a:gd name="adj2" fmla="val 655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9AA5AADA-05F4-A2F1-084A-40AC1E6BA75C}"/>
              </a:ext>
            </a:extLst>
          </p:cNvPr>
          <p:cNvCxnSpPr>
            <a:cxnSpLocks/>
            <a:stCxn id="14" idx="2"/>
            <a:endCxn id="5" idx="1"/>
          </p:cNvCxnSpPr>
          <p:nvPr/>
        </p:nvCxnSpPr>
        <p:spPr>
          <a:xfrm rot="10800000" flipV="1">
            <a:off x="3254248" y="1860804"/>
            <a:ext cx="126746" cy="1853184"/>
          </a:xfrm>
          <a:prstGeom prst="bentConnector3">
            <a:avLst>
              <a:gd name="adj1" fmla="val 2803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D3F442CE-FC6B-E2C6-5EAE-68379335B9A4}"/>
              </a:ext>
            </a:extLst>
          </p:cNvPr>
          <p:cNvCxnSpPr>
            <a:cxnSpLocks/>
            <a:stCxn id="9" idx="6"/>
            <a:endCxn id="5" idx="1"/>
          </p:cNvCxnSpPr>
          <p:nvPr/>
        </p:nvCxnSpPr>
        <p:spPr>
          <a:xfrm>
            <a:off x="2570734" y="2616708"/>
            <a:ext cx="683514" cy="1097280"/>
          </a:xfrm>
          <a:prstGeom prst="bentConnector3">
            <a:avLst>
              <a:gd name="adj1" fmla="val 3327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BAECC50D-D7FB-88CD-4BEB-B60638A954D0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 rot="10800000" flipV="1">
            <a:off x="2122678" y="1860804"/>
            <a:ext cx="1258316" cy="3169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59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23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Domogalla</dc:creator>
  <cp:lastModifiedBy>Erik Domogalla</cp:lastModifiedBy>
  <cp:revision>2</cp:revision>
  <dcterms:created xsi:type="dcterms:W3CDTF">2025-10-06T18:16:31Z</dcterms:created>
  <dcterms:modified xsi:type="dcterms:W3CDTF">2025-10-06T18:49:16Z</dcterms:modified>
</cp:coreProperties>
</file>