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</a:blip>
          <a:srcRect/>
          <a:stretch>
            <a:fillRect l="-3000"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662F-2E05-4896-A26E-2B320190563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B073-AE0F-469A-9454-86C9EF8C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3000"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BC Follow 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Itinerary for 12/3/2014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Greetings--------------------------------------------------</a:t>
            </a:r>
            <a:r>
              <a:rPr lang="en-US" dirty="0"/>
              <a:t>Parker</a:t>
            </a:r>
          </a:p>
          <a:p>
            <a:r>
              <a:rPr lang="en-US" dirty="0"/>
              <a:t>Recap and </a:t>
            </a:r>
            <a:r>
              <a:rPr lang="en-US" dirty="0" smtClean="0"/>
              <a:t>Summary---------------------------</a:t>
            </a:r>
            <a:r>
              <a:rPr lang="en-US" dirty="0"/>
              <a:t>Parker/Emily</a:t>
            </a:r>
          </a:p>
          <a:p>
            <a:r>
              <a:rPr lang="en-US" dirty="0"/>
              <a:t>Web Demo-</a:t>
            </a:r>
            <a:r>
              <a:rPr lang="en-US" dirty="0" smtClean="0"/>
              <a:t>------------------------------------------------</a:t>
            </a:r>
            <a:r>
              <a:rPr lang="en-US" dirty="0"/>
              <a:t>Kristen</a:t>
            </a:r>
          </a:p>
          <a:p>
            <a:r>
              <a:rPr lang="en-US" dirty="0"/>
              <a:t>Questions-</a:t>
            </a:r>
            <a:r>
              <a:rPr lang="en-US" dirty="0" smtClean="0"/>
              <a:t>--------------------------------------------------</a:t>
            </a:r>
            <a:r>
              <a:rPr lang="en-US" dirty="0"/>
              <a:t>Kristen</a:t>
            </a:r>
          </a:p>
          <a:p>
            <a:r>
              <a:rPr lang="en-US" dirty="0"/>
              <a:t>Application Demo-</a:t>
            </a:r>
            <a:r>
              <a:rPr lang="en-US" dirty="0" smtClean="0"/>
              <a:t>-------------------------------------</a:t>
            </a:r>
            <a:r>
              <a:rPr lang="en-US" dirty="0"/>
              <a:t>Shannon</a:t>
            </a:r>
          </a:p>
          <a:p>
            <a:r>
              <a:rPr lang="en-US" dirty="0"/>
              <a:t>Questions </a:t>
            </a:r>
            <a:r>
              <a:rPr lang="en-US" dirty="0" smtClean="0"/>
              <a:t>-----------------------------------------Kyle/Shannon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8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Functional Requirements of </a:t>
            </a:r>
            <a:r>
              <a:rPr lang="en-US" dirty="0" err="1" smtClean="0">
                <a:solidFill>
                  <a:srgbClr val="0070C0"/>
                </a:solidFill>
              </a:rPr>
              <a:t>theApp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functional requirements we promise to our clients are listed below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The application allows users to create accounts</a:t>
            </a:r>
          </a:p>
          <a:p>
            <a:pPr lvl="0"/>
            <a:r>
              <a:rPr lang="en-US" dirty="0"/>
              <a:t>The application can display a map with a user’s position.</a:t>
            </a:r>
          </a:p>
          <a:p>
            <a:pPr lvl="0"/>
            <a:r>
              <a:rPr lang="en-US" dirty="0"/>
              <a:t>The user can create or load publically available excursions.</a:t>
            </a:r>
          </a:p>
          <a:p>
            <a:pPr lvl="0"/>
            <a:r>
              <a:rPr lang="en-US" dirty="0"/>
              <a:t>The application can record and display the route the user is traversing. </a:t>
            </a:r>
          </a:p>
          <a:p>
            <a:pPr lvl="0"/>
            <a:r>
              <a:rPr lang="en-US" dirty="0"/>
              <a:t>The user may add observations at various locations on the route and others may view these observations.</a:t>
            </a:r>
          </a:p>
          <a:p>
            <a:pPr lvl="0"/>
            <a:r>
              <a:rPr lang="en-US" dirty="0"/>
              <a:t>The user may set excursion to private or public</a:t>
            </a:r>
          </a:p>
          <a:p>
            <a:endParaRPr lang="en-US" dirty="0"/>
          </a:p>
        </p:txBody>
      </p:sp>
      <p:sp>
        <p:nvSpPr>
          <p:cNvPr id="4" name="AutoShape 2" descr="Displaying footprint 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Non-Functional Requirements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non-functional requirements we promise to our clients are listed below.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The system is restricted to registered users. Registration occurs in the application.</a:t>
            </a:r>
          </a:p>
          <a:p>
            <a:pPr lvl="0"/>
            <a:r>
              <a:rPr lang="en-US" dirty="0"/>
              <a:t>The application stores and retrieves data from the local and application server databases as needed.</a:t>
            </a:r>
          </a:p>
          <a:p>
            <a:pPr lvl="0"/>
            <a:r>
              <a:rPr lang="en-US" dirty="0"/>
              <a:t>The user may download excursions prior to losing cell signal and use the excursion (in a limited capacity) without cell service.</a:t>
            </a:r>
          </a:p>
          <a:p>
            <a:pPr lvl="0"/>
            <a:r>
              <a:rPr lang="en-US" dirty="0"/>
              <a:t>Data collected by the application about the excursion, if made public, is saved in the cloud database for other users to download and use.</a:t>
            </a:r>
          </a:p>
          <a:p>
            <a:pPr lvl="0"/>
            <a:r>
              <a:rPr lang="en-US" dirty="0"/>
              <a:t>The user may create and modify excursions (in a limited capacity) without cell signal and once cell signal is gained again the changes made will be uploaded to the cloud database.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Functional and Non-Functional Requirements of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functional and non-functional requirements of the web page that we promise to our clients are listed below.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The website allows the user to download the Android application.</a:t>
            </a:r>
          </a:p>
          <a:p>
            <a:pPr lvl="0"/>
            <a:r>
              <a:rPr lang="en-US" dirty="0"/>
              <a:t>The website provides an instructional manual about the application.</a:t>
            </a:r>
          </a:p>
          <a:p>
            <a:pPr lvl="0"/>
            <a:r>
              <a:rPr lang="en-US" dirty="0"/>
              <a:t>The website will look professional and will have a similar look and feel to the application.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Where We are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 descr="http://www.unimelb.edu.au/accessibility/training/types/development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685800"/>
            <a:ext cx="669607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887497" y="2218174"/>
            <a:ext cx="2362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1" y="5992744"/>
            <a:ext cx="750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We are currently in the testing phase, we will need two more weeks to thoroughly test it, other than that the app is complete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Where the Application is going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currently working with the College to determine if they will host it and if we can make the code open source</a:t>
            </a:r>
          </a:p>
          <a:p>
            <a:r>
              <a:rPr lang="en-US" dirty="0" smtClean="0"/>
              <a:t>2 options:</a:t>
            </a:r>
          </a:p>
          <a:p>
            <a:pPr lvl="1"/>
            <a:r>
              <a:rPr lang="en-US" dirty="0" smtClean="0"/>
              <a:t>College will host it on Azure website and a department will have to make payments to Azure so we can utilize their cloud database</a:t>
            </a:r>
          </a:p>
          <a:p>
            <a:pPr lvl="1"/>
            <a:r>
              <a:rPr lang="en-US" dirty="0" smtClean="0"/>
              <a:t>Or we will host it on an out side server such as Go Daddy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Demo of the Website and Application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5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495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BC Follow Me</vt:lpstr>
      <vt:lpstr>Itinerary for 12/3/2014 </vt:lpstr>
      <vt:lpstr>Functional Requirements of theApp</vt:lpstr>
      <vt:lpstr>Non-Functional Requirements of the App</vt:lpstr>
      <vt:lpstr>Functional and Non-Functional Requirements of the Website</vt:lpstr>
      <vt:lpstr>Where We are</vt:lpstr>
      <vt:lpstr>Where the Application is going</vt:lpstr>
      <vt:lpstr>Demo of the Website and Application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 Follow Me</dc:title>
  <dc:creator>David Parker Dell</dc:creator>
  <cp:lastModifiedBy>Eric</cp:lastModifiedBy>
  <cp:revision>1</cp:revision>
  <dcterms:created xsi:type="dcterms:W3CDTF">2014-12-02T23:03:02Z</dcterms:created>
  <dcterms:modified xsi:type="dcterms:W3CDTF">2014-12-03T02:24:15Z</dcterms:modified>
</cp:coreProperties>
</file>