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>
        <p:scale>
          <a:sx n="100" d="100"/>
          <a:sy n="100" d="100"/>
        </p:scale>
        <p:origin x="-618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C9EDD-E301-4FC5-B4B8-7CBF6FC39C4F}" type="datetimeFigureOut">
              <a:rPr lang="es-MX" smtClean="0"/>
              <a:t>18/03/2018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25B5B-6BAD-44CE-9780-6B7AEEC3A7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18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1" name="Shape 2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TIP: Esta diapositiva se debe poner antes del detalle de la propuesta o al final.</a:t>
            </a:r>
          </a:p>
        </p:txBody>
      </p:sp>
    </p:spTree>
    <p:extLst>
      <p:ext uri="{BB962C8B-B14F-4D97-AF65-F5344CB8AC3E}">
        <p14:creationId xmlns:p14="http://schemas.microsoft.com/office/powerpoint/2010/main" val="211441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3E2A-E70D-494F-99C8-17B0109E92D9}" type="datetimeFigureOut">
              <a:rPr lang="es-MX" smtClean="0"/>
              <a:t>18/03/2018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D130-E0DF-4875-8726-45B59F2736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181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3E2A-E70D-494F-99C8-17B0109E92D9}" type="datetimeFigureOut">
              <a:rPr lang="es-MX" smtClean="0"/>
              <a:t>18/03/2018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D130-E0DF-4875-8726-45B59F2736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729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3E2A-E70D-494F-99C8-17B0109E92D9}" type="datetimeFigureOut">
              <a:rPr lang="es-MX" smtClean="0"/>
              <a:t>18/03/2018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D130-E0DF-4875-8726-45B59F2736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7251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ángulo"/>
          <p:cNvSpPr/>
          <p:nvPr/>
        </p:nvSpPr>
        <p:spPr>
          <a:xfrm>
            <a:off x="-374425" y="28839"/>
            <a:ext cx="12864004" cy="72348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580430">
              <a:defRPr sz="3000">
                <a:solidFill>
                  <a:srgbClr val="FFFFFF"/>
                </a:solidFill>
              </a:defRPr>
            </a:pPr>
            <a:endParaRPr sz="1500"/>
          </a:p>
        </p:txBody>
      </p:sp>
      <p:sp>
        <p:nvSpPr>
          <p:cNvPr id="118" name="Rectángulo"/>
          <p:cNvSpPr/>
          <p:nvPr/>
        </p:nvSpPr>
        <p:spPr>
          <a:xfrm>
            <a:off x="-446283" y="264"/>
            <a:ext cx="12796819" cy="95358"/>
          </a:xfrm>
          <a:prstGeom prst="rect">
            <a:avLst/>
          </a:prstGeom>
          <a:solidFill>
            <a:srgbClr val="D34F49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580430">
              <a:defRPr sz="3000">
                <a:solidFill>
                  <a:srgbClr val="FFFFFF"/>
                </a:solidFill>
              </a:defRPr>
            </a:pPr>
            <a:endParaRPr sz="1500"/>
          </a:p>
        </p:txBody>
      </p:sp>
      <p:sp>
        <p:nvSpPr>
          <p:cNvPr id="119" name="Texto del título"/>
          <p:cNvSpPr txBox="1">
            <a:spLocks noGrp="1"/>
          </p:cNvSpPr>
          <p:nvPr>
            <p:ph type="title"/>
          </p:nvPr>
        </p:nvSpPr>
        <p:spPr>
          <a:xfrm>
            <a:off x="99785" y="107478"/>
            <a:ext cx="7743040" cy="593034"/>
          </a:xfrm>
          <a:prstGeom prst="rect">
            <a:avLst/>
          </a:prstGeom>
        </p:spPr>
        <p:txBody>
          <a:bodyPr lIns="38100" tIns="38100" rIns="38100" bIns="38100">
            <a:noAutofit/>
          </a:bodyPr>
          <a:lstStyle>
            <a:lvl1pPr algn="l" defTabSz="580430"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20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0241181" y="5630771"/>
            <a:ext cx="172835" cy="209551"/>
          </a:xfrm>
          <a:prstGeom prst="rect">
            <a:avLst/>
          </a:prstGeom>
        </p:spPr>
        <p:txBody>
          <a:bodyPr lIns="38100" tIns="38100" rIns="38100" bIns="38100"/>
          <a:lstStyle>
            <a:lvl1pPr defTabSz="580430">
              <a:defRPr sz="1100">
                <a:latin typeface="Seravek Light"/>
                <a:ea typeface="Seravek Light"/>
                <a:cs typeface="Seravek Light"/>
                <a:sym typeface="Seravek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612968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3E2A-E70D-494F-99C8-17B0109E92D9}" type="datetimeFigureOut">
              <a:rPr lang="es-MX" smtClean="0"/>
              <a:t>18/03/2018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D130-E0DF-4875-8726-45B59F2736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060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3E2A-E70D-494F-99C8-17B0109E92D9}" type="datetimeFigureOut">
              <a:rPr lang="es-MX" smtClean="0"/>
              <a:t>18/03/2018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D130-E0DF-4875-8726-45B59F2736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706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3E2A-E70D-494F-99C8-17B0109E92D9}" type="datetimeFigureOut">
              <a:rPr lang="es-MX" smtClean="0"/>
              <a:t>18/03/2018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D130-E0DF-4875-8726-45B59F2736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653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3E2A-E70D-494F-99C8-17B0109E92D9}" type="datetimeFigureOut">
              <a:rPr lang="es-MX" smtClean="0"/>
              <a:t>18/03/2018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D130-E0DF-4875-8726-45B59F2736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17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3E2A-E70D-494F-99C8-17B0109E92D9}" type="datetimeFigureOut">
              <a:rPr lang="es-MX" smtClean="0"/>
              <a:t>18/03/2018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D130-E0DF-4875-8726-45B59F2736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127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3E2A-E70D-494F-99C8-17B0109E92D9}" type="datetimeFigureOut">
              <a:rPr lang="es-MX" smtClean="0"/>
              <a:t>18/03/2018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D130-E0DF-4875-8726-45B59F2736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976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3E2A-E70D-494F-99C8-17B0109E92D9}" type="datetimeFigureOut">
              <a:rPr lang="es-MX" smtClean="0"/>
              <a:t>18/03/2018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D130-E0DF-4875-8726-45B59F2736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065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3E2A-E70D-494F-99C8-17B0109E92D9}" type="datetimeFigureOut">
              <a:rPr lang="es-MX" smtClean="0"/>
              <a:t>18/03/2018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D130-E0DF-4875-8726-45B59F2736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222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93E2A-E70D-494F-99C8-17B0109E92D9}" type="datetimeFigureOut">
              <a:rPr lang="es-MX" smtClean="0"/>
              <a:t>18/03/2018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6D130-E0DF-4875-8726-45B59F2736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282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ara resumen de propuesta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Para resumen de propuestas</a:t>
            </a:r>
          </a:p>
        </p:txBody>
      </p:sp>
      <p:sp>
        <p:nvSpPr>
          <p:cNvPr id="182" name="Figura"/>
          <p:cNvSpPr/>
          <p:nvPr/>
        </p:nvSpPr>
        <p:spPr>
          <a:xfrm>
            <a:off x="285163" y="4590703"/>
            <a:ext cx="2111296" cy="1056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387"/>
                </a:moveTo>
                <a:cubicBezTo>
                  <a:pt x="6829" y="14387"/>
                  <a:pt x="3606" y="7942"/>
                  <a:pt x="36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932"/>
                  <a:pt x="4834" y="21600"/>
                  <a:pt x="10800" y="21600"/>
                </a:cubicBezTo>
                <a:cubicBezTo>
                  <a:pt x="16766" y="21600"/>
                  <a:pt x="21600" y="11932"/>
                  <a:pt x="21600" y="0"/>
                </a:cubicBezTo>
                <a:cubicBezTo>
                  <a:pt x="17994" y="0"/>
                  <a:pt x="17994" y="0"/>
                  <a:pt x="17994" y="0"/>
                </a:cubicBezTo>
                <a:cubicBezTo>
                  <a:pt x="17994" y="7942"/>
                  <a:pt x="14771" y="14387"/>
                  <a:pt x="10800" y="14387"/>
                </a:cubicBezTo>
                <a:close/>
              </a:path>
            </a:pathLst>
          </a:custGeom>
          <a:solidFill>
            <a:srgbClr val="234770"/>
          </a:solidFill>
          <a:ln w="12700">
            <a:miter lim="400000"/>
          </a:ln>
        </p:spPr>
        <p:txBody>
          <a:bodyPr lIns="60928" tIns="60928" rIns="60928" bIns="60928"/>
          <a:lstStyle/>
          <a:p>
            <a:pPr>
              <a:defRPr sz="3400">
                <a:solidFill>
                  <a:srgbClr val="2D3C5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/>
          </a:p>
        </p:txBody>
      </p:sp>
      <p:sp>
        <p:nvSpPr>
          <p:cNvPr id="183" name="Figura"/>
          <p:cNvSpPr/>
          <p:nvPr/>
        </p:nvSpPr>
        <p:spPr>
          <a:xfrm>
            <a:off x="3804874" y="4590703"/>
            <a:ext cx="2111296" cy="1056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387"/>
                </a:moveTo>
                <a:cubicBezTo>
                  <a:pt x="6810" y="14387"/>
                  <a:pt x="3587" y="7942"/>
                  <a:pt x="35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932"/>
                  <a:pt x="4834" y="21600"/>
                  <a:pt x="10800" y="21600"/>
                </a:cubicBezTo>
                <a:cubicBezTo>
                  <a:pt x="16766" y="21600"/>
                  <a:pt x="21600" y="11932"/>
                  <a:pt x="21600" y="0"/>
                </a:cubicBezTo>
                <a:cubicBezTo>
                  <a:pt x="17994" y="0"/>
                  <a:pt x="17994" y="0"/>
                  <a:pt x="17994" y="0"/>
                </a:cubicBezTo>
                <a:cubicBezTo>
                  <a:pt x="17994" y="7942"/>
                  <a:pt x="14771" y="14387"/>
                  <a:pt x="10800" y="14387"/>
                </a:cubicBezTo>
                <a:close/>
              </a:path>
            </a:pathLst>
          </a:custGeom>
          <a:solidFill>
            <a:srgbClr val="234770"/>
          </a:solidFill>
          <a:ln w="12700">
            <a:miter lim="400000"/>
          </a:ln>
        </p:spPr>
        <p:txBody>
          <a:bodyPr lIns="60928" tIns="60928" rIns="60928" bIns="60928"/>
          <a:lstStyle/>
          <a:p>
            <a:pPr>
              <a:defRPr sz="3400">
                <a:solidFill>
                  <a:srgbClr val="2D3C5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/>
          </a:p>
        </p:txBody>
      </p:sp>
      <p:sp>
        <p:nvSpPr>
          <p:cNvPr id="184" name="Figura"/>
          <p:cNvSpPr/>
          <p:nvPr/>
        </p:nvSpPr>
        <p:spPr>
          <a:xfrm>
            <a:off x="7321922" y="4590703"/>
            <a:ext cx="2111295" cy="1056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387"/>
                </a:moveTo>
                <a:cubicBezTo>
                  <a:pt x="6829" y="14387"/>
                  <a:pt x="3606" y="7942"/>
                  <a:pt x="36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932"/>
                  <a:pt x="4834" y="21600"/>
                  <a:pt x="10800" y="21600"/>
                </a:cubicBezTo>
                <a:cubicBezTo>
                  <a:pt x="16766" y="21600"/>
                  <a:pt x="21600" y="11932"/>
                  <a:pt x="21600" y="0"/>
                </a:cubicBezTo>
                <a:cubicBezTo>
                  <a:pt x="18013" y="0"/>
                  <a:pt x="18013" y="0"/>
                  <a:pt x="18013" y="0"/>
                </a:cubicBezTo>
                <a:cubicBezTo>
                  <a:pt x="18013" y="7942"/>
                  <a:pt x="14790" y="14387"/>
                  <a:pt x="10800" y="14387"/>
                </a:cubicBezTo>
                <a:close/>
              </a:path>
            </a:pathLst>
          </a:custGeom>
          <a:solidFill>
            <a:srgbClr val="234770"/>
          </a:solidFill>
          <a:ln w="12700">
            <a:miter lim="400000"/>
          </a:ln>
        </p:spPr>
        <p:txBody>
          <a:bodyPr lIns="60928" tIns="60928" rIns="60928" bIns="60928"/>
          <a:lstStyle/>
          <a:p>
            <a:pPr>
              <a:defRPr sz="3400">
                <a:solidFill>
                  <a:srgbClr val="2D3C5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/>
          </a:p>
        </p:txBody>
      </p:sp>
      <p:sp>
        <p:nvSpPr>
          <p:cNvPr id="185" name="Figura"/>
          <p:cNvSpPr/>
          <p:nvPr/>
        </p:nvSpPr>
        <p:spPr>
          <a:xfrm>
            <a:off x="2045018" y="1419768"/>
            <a:ext cx="2111295" cy="1056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7213"/>
                </a:moveTo>
                <a:cubicBezTo>
                  <a:pt x="14790" y="7213"/>
                  <a:pt x="18013" y="13658"/>
                  <a:pt x="18013" y="21600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21600" y="9668"/>
                  <a:pt x="16766" y="0"/>
                  <a:pt x="10800" y="0"/>
                </a:cubicBezTo>
                <a:cubicBezTo>
                  <a:pt x="4834" y="0"/>
                  <a:pt x="0" y="9668"/>
                  <a:pt x="0" y="21600"/>
                </a:cubicBezTo>
                <a:cubicBezTo>
                  <a:pt x="3606" y="21600"/>
                  <a:pt x="3606" y="21600"/>
                  <a:pt x="3606" y="21600"/>
                </a:cubicBezTo>
                <a:cubicBezTo>
                  <a:pt x="3606" y="13658"/>
                  <a:pt x="6829" y="7213"/>
                  <a:pt x="10800" y="7213"/>
                </a:cubicBezTo>
                <a:close/>
              </a:path>
            </a:pathLst>
          </a:custGeom>
          <a:solidFill>
            <a:srgbClr val="6CC0CC"/>
          </a:solidFill>
          <a:ln w="12700">
            <a:miter lim="400000"/>
          </a:ln>
        </p:spPr>
        <p:txBody>
          <a:bodyPr lIns="60928" tIns="60928" rIns="60928" bIns="60928"/>
          <a:lstStyle/>
          <a:p>
            <a:pPr>
              <a:defRPr sz="3400">
                <a:solidFill>
                  <a:srgbClr val="2D3C5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/>
          </a:p>
        </p:txBody>
      </p:sp>
      <p:sp>
        <p:nvSpPr>
          <p:cNvPr id="186" name="Rectángulo"/>
          <p:cNvSpPr/>
          <p:nvPr/>
        </p:nvSpPr>
        <p:spPr>
          <a:xfrm>
            <a:off x="2045018" y="2466095"/>
            <a:ext cx="351439" cy="2146971"/>
          </a:xfrm>
          <a:prstGeom prst="rect">
            <a:avLst/>
          </a:prstGeom>
          <a:solidFill>
            <a:srgbClr val="234770"/>
          </a:solidFill>
          <a:ln w="12700">
            <a:miter lim="400000"/>
          </a:ln>
        </p:spPr>
        <p:txBody>
          <a:bodyPr lIns="60928" tIns="60928" rIns="60928" bIns="60928"/>
          <a:lstStyle/>
          <a:p>
            <a:pPr>
              <a:defRPr sz="3400">
                <a:solidFill>
                  <a:srgbClr val="2D3C5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/>
          </a:p>
        </p:txBody>
      </p:sp>
      <p:sp>
        <p:nvSpPr>
          <p:cNvPr id="187" name="Rectángulo"/>
          <p:cNvSpPr/>
          <p:nvPr/>
        </p:nvSpPr>
        <p:spPr>
          <a:xfrm>
            <a:off x="7321922" y="2466095"/>
            <a:ext cx="351439" cy="2146971"/>
          </a:xfrm>
          <a:prstGeom prst="rect">
            <a:avLst/>
          </a:prstGeom>
          <a:solidFill>
            <a:srgbClr val="6CC0CC"/>
          </a:solidFill>
          <a:ln w="12700">
            <a:miter lim="400000"/>
          </a:ln>
        </p:spPr>
        <p:txBody>
          <a:bodyPr lIns="60928" tIns="60928" rIns="60928" bIns="60928"/>
          <a:lstStyle/>
          <a:p>
            <a:pPr>
              <a:defRPr sz="3400">
                <a:solidFill>
                  <a:srgbClr val="2D3C5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/>
          </a:p>
        </p:txBody>
      </p:sp>
      <p:sp>
        <p:nvSpPr>
          <p:cNvPr id="188" name="Figura"/>
          <p:cNvSpPr/>
          <p:nvPr/>
        </p:nvSpPr>
        <p:spPr>
          <a:xfrm>
            <a:off x="5562067" y="1419768"/>
            <a:ext cx="2111295" cy="1056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7213"/>
                </a:moveTo>
                <a:cubicBezTo>
                  <a:pt x="14771" y="7213"/>
                  <a:pt x="17994" y="13658"/>
                  <a:pt x="17994" y="21600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21600" y="9668"/>
                  <a:pt x="16766" y="0"/>
                  <a:pt x="10800" y="0"/>
                </a:cubicBezTo>
                <a:cubicBezTo>
                  <a:pt x="4834" y="0"/>
                  <a:pt x="0" y="9668"/>
                  <a:pt x="0" y="21600"/>
                </a:cubicBezTo>
                <a:cubicBezTo>
                  <a:pt x="3606" y="21600"/>
                  <a:pt x="3606" y="21600"/>
                  <a:pt x="3606" y="21600"/>
                </a:cubicBezTo>
                <a:cubicBezTo>
                  <a:pt x="3606" y="13658"/>
                  <a:pt x="6829" y="7213"/>
                  <a:pt x="10800" y="7213"/>
                </a:cubicBezTo>
                <a:close/>
              </a:path>
            </a:pathLst>
          </a:custGeom>
          <a:solidFill>
            <a:srgbClr val="6CC0CC"/>
          </a:solidFill>
          <a:ln w="12700">
            <a:miter lim="400000"/>
          </a:ln>
        </p:spPr>
        <p:txBody>
          <a:bodyPr lIns="60928" tIns="60928" rIns="60928" bIns="60928"/>
          <a:lstStyle/>
          <a:p>
            <a:pPr>
              <a:defRPr sz="3400">
                <a:solidFill>
                  <a:srgbClr val="2D3C5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/>
          </a:p>
        </p:txBody>
      </p:sp>
      <p:sp>
        <p:nvSpPr>
          <p:cNvPr id="189" name="Rectángulo"/>
          <p:cNvSpPr/>
          <p:nvPr/>
        </p:nvSpPr>
        <p:spPr>
          <a:xfrm>
            <a:off x="5562067" y="2466095"/>
            <a:ext cx="354102" cy="2146971"/>
          </a:xfrm>
          <a:prstGeom prst="rect">
            <a:avLst/>
          </a:prstGeom>
          <a:solidFill>
            <a:srgbClr val="234770"/>
          </a:solidFill>
          <a:ln w="12700">
            <a:miter lim="400000"/>
          </a:ln>
        </p:spPr>
        <p:txBody>
          <a:bodyPr lIns="60928" tIns="60928" rIns="60928" bIns="60928"/>
          <a:lstStyle/>
          <a:p>
            <a:pPr>
              <a:defRPr sz="3400">
                <a:solidFill>
                  <a:srgbClr val="2D3C5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/>
          </a:p>
        </p:txBody>
      </p:sp>
      <p:sp>
        <p:nvSpPr>
          <p:cNvPr id="190" name="Figura"/>
          <p:cNvSpPr/>
          <p:nvPr/>
        </p:nvSpPr>
        <p:spPr>
          <a:xfrm>
            <a:off x="9081778" y="1419768"/>
            <a:ext cx="2111295" cy="1056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7213"/>
                </a:moveTo>
                <a:cubicBezTo>
                  <a:pt x="14771" y="7213"/>
                  <a:pt x="17994" y="13658"/>
                  <a:pt x="17994" y="21600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21600" y="9668"/>
                  <a:pt x="16766" y="0"/>
                  <a:pt x="10800" y="0"/>
                </a:cubicBezTo>
                <a:cubicBezTo>
                  <a:pt x="4834" y="0"/>
                  <a:pt x="0" y="9668"/>
                  <a:pt x="0" y="21600"/>
                </a:cubicBezTo>
                <a:cubicBezTo>
                  <a:pt x="3587" y="21600"/>
                  <a:pt x="3587" y="21600"/>
                  <a:pt x="3587" y="21600"/>
                </a:cubicBezTo>
                <a:cubicBezTo>
                  <a:pt x="3587" y="13658"/>
                  <a:pt x="6810" y="7213"/>
                  <a:pt x="10800" y="7213"/>
                </a:cubicBezTo>
                <a:close/>
              </a:path>
            </a:pathLst>
          </a:custGeom>
          <a:solidFill>
            <a:srgbClr val="6CC0CC"/>
          </a:solidFill>
          <a:ln w="12700">
            <a:miter lim="400000"/>
          </a:ln>
        </p:spPr>
        <p:txBody>
          <a:bodyPr lIns="60928" tIns="60928" rIns="60928" bIns="60928"/>
          <a:lstStyle/>
          <a:p>
            <a:pPr>
              <a:defRPr sz="3400">
                <a:solidFill>
                  <a:srgbClr val="2D3C5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/>
          </a:p>
        </p:txBody>
      </p:sp>
      <p:sp>
        <p:nvSpPr>
          <p:cNvPr id="191" name="Rectángulo"/>
          <p:cNvSpPr/>
          <p:nvPr/>
        </p:nvSpPr>
        <p:spPr>
          <a:xfrm>
            <a:off x="9081778" y="2466095"/>
            <a:ext cx="351439" cy="2146971"/>
          </a:xfrm>
          <a:prstGeom prst="rect">
            <a:avLst/>
          </a:prstGeom>
          <a:solidFill>
            <a:srgbClr val="234770"/>
          </a:solidFill>
          <a:ln w="12700">
            <a:miter lim="400000"/>
          </a:ln>
        </p:spPr>
        <p:txBody>
          <a:bodyPr lIns="60928" tIns="60928" rIns="60928" bIns="60928"/>
          <a:lstStyle/>
          <a:p>
            <a:pPr>
              <a:defRPr sz="3400">
                <a:solidFill>
                  <a:srgbClr val="2D3C5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/>
          </a:p>
        </p:txBody>
      </p:sp>
      <p:sp>
        <p:nvSpPr>
          <p:cNvPr id="192" name="Rectángulo"/>
          <p:cNvSpPr/>
          <p:nvPr/>
        </p:nvSpPr>
        <p:spPr>
          <a:xfrm>
            <a:off x="3804874" y="2466095"/>
            <a:ext cx="351440" cy="2146971"/>
          </a:xfrm>
          <a:prstGeom prst="rect">
            <a:avLst/>
          </a:prstGeom>
          <a:solidFill>
            <a:srgbClr val="6CC0CC"/>
          </a:solidFill>
          <a:ln w="12700">
            <a:miter lim="400000"/>
          </a:ln>
        </p:spPr>
        <p:txBody>
          <a:bodyPr lIns="60928" tIns="60928" rIns="60928" bIns="60928"/>
          <a:lstStyle/>
          <a:p>
            <a:pPr>
              <a:defRPr sz="3400">
                <a:solidFill>
                  <a:srgbClr val="2D3C5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/>
          </a:p>
        </p:txBody>
      </p:sp>
      <p:sp>
        <p:nvSpPr>
          <p:cNvPr id="193" name="Figura"/>
          <p:cNvSpPr/>
          <p:nvPr/>
        </p:nvSpPr>
        <p:spPr>
          <a:xfrm rot="10800000">
            <a:off x="284975" y="3381969"/>
            <a:ext cx="351439" cy="1211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8457"/>
                  <a:pt x="0" y="18457"/>
                  <a:pt x="0" y="18457"/>
                </a:cubicBezTo>
                <a:cubicBezTo>
                  <a:pt x="0" y="20196"/>
                  <a:pt x="4826" y="21600"/>
                  <a:pt x="10800" y="21600"/>
                </a:cubicBezTo>
                <a:cubicBezTo>
                  <a:pt x="16774" y="21600"/>
                  <a:pt x="21600" y="20196"/>
                  <a:pt x="21600" y="18457"/>
                </a:cubicBezTo>
                <a:cubicBezTo>
                  <a:pt x="21600" y="0"/>
                  <a:pt x="21600" y="0"/>
                  <a:pt x="216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234770"/>
          </a:solidFill>
          <a:ln w="12700">
            <a:miter lim="400000"/>
          </a:ln>
        </p:spPr>
        <p:txBody>
          <a:bodyPr lIns="60928" tIns="60928" rIns="60928" bIns="60928"/>
          <a:lstStyle/>
          <a:p>
            <a:pPr>
              <a:defRPr sz="3400">
                <a:solidFill>
                  <a:srgbClr val="2D3C5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/>
          </a:p>
        </p:txBody>
      </p:sp>
      <p:sp>
        <p:nvSpPr>
          <p:cNvPr id="194" name="Círculo"/>
          <p:cNvSpPr/>
          <p:nvPr/>
        </p:nvSpPr>
        <p:spPr>
          <a:xfrm>
            <a:off x="796008" y="4019348"/>
            <a:ext cx="1089415" cy="1089415"/>
          </a:xfrm>
          <a:prstGeom prst="ellipse">
            <a:avLst/>
          </a:prstGeom>
          <a:solidFill>
            <a:srgbClr val="234770"/>
          </a:solidFill>
          <a:ln w="12700">
            <a:miter lim="400000"/>
          </a:ln>
        </p:spPr>
        <p:txBody>
          <a:bodyPr lIns="60928" tIns="60928" rIns="60928" bIns="60928" anchor="ctr"/>
          <a:lstStyle/>
          <a:p>
            <a:pPr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/>
          </a:p>
        </p:txBody>
      </p:sp>
      <p:sp>
        <p:nvSpPr>
          <p:cNvPr id="195" name="Círculo"/>
          <p:cNvSpPr/>
          <p:nvPr/>
        </p:nvSpPr>
        <p:spPr>
          <a:xfrm>
            <a:off x="7846814" y="4069363"/>
            <a:ext cx="1089415" cy="1089415"/>
          </a:xfrm>
          <a:prstGeom prst="ellipse">
            <a:avLst/>
          </a:prstGeom>
          <a:solidFill>
            <a:srgbClr val="6CC0CC"/>
          </a:solidFill>
          <a:ln w="12700">
            <a:miter lim="400000"/>
          </a:ln>
        </p:spPr>
        <p:txBody>
          <a:bodyPr lIns="60928" tIns="60928" rIns="60928" bIns="60928" anchor="ctr"/>
          <a:lstStyle/>
          <a:p>
            <a:pPr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/>
          </a:p>
        </p:txBody>
      </p:sp>
      <p:sp>
        <p:nvSpPr>
          <p:cNvPr id="196" name="Círculo"/>
          <p:cNvSpPr/>
          <p:nvPr/>
        </p:nvSpPr>
        <p:spPr>
          <a:xfrm>
            <a:off x="6073006" y="1970580"/>
            <a:ext cx="1089415" cy="1089415"/>
          </a:xfrm>
          <a:prstGeom prst="ellipse">
            <a:avLst/>
          </a:prstGeom>
          <a:solidFill>
            <a:srgbClr val="234770"/>
          </a:solidFill>
          <a:ln w="12700">
            <a:miter lim="400000"/>
          </a:ln>
        </p:spPr>
        <p:txBody>
          <a:bodyPr lIns="60928" tIns="60928" rIns="60928" bIns="60928" anchor="ctr"/>
          <a:lstStyle/>
          <a:p>
            <a:pPr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/>
          </a:p>
        </p:txBody>
      </p:sp>
      <p:sp>
        <p:nvSpPr>
          <p:cNvPr id="197" name="Círculo"/>
          <p:cNvSpPr/>
          <p:nvPr/>
        </p:nvSpPr>
        <p:spPr>
          <a:xfrm>
            <a:off x="9592719" y="1935479"/>
            <a:ext cx="1089415" cy="1089415"/>
          </a:xfrm>
          <a:prstGeom prst="ellipse">
            <a:avLst/>
          </a:prstGeom>
          <a:solidFill>
            <a:srgbClr val="6CC0CC"/>
          </a:solidFill>
          <a:ln w="12700">
            <a:miter lim="400000"/>
          </a:ln>
        </p:spPr>
        <p:txBody>
          <a:bodyPr lIns="60928" tIns="60928" rIns="60928" bIns="60928" anchor="ctr"/>
          <a:lstStyle/>
          <a:p>
            <a:pPr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/>
          </a:p>
        </p:txBody>
      </p:sp>
      <p:sp>
        <p:nvSpPr>
          <p:cNvPr id="198" name="Círculo"/>
          <p:cNvSpPr/>
          <p:nvPr/>
        </p:nvSpPr>
        <p:spPr>
          <a:xfrm>
            <a:off x="4310392" y="4019348"/>
            <a:ext cx="1089415" cy="1089415"/>
          </a:xfrm>
          <a:prstGeom prst="ellipse">
            <a:avLst/>
          </a:prstGeom>
          <a:solidFill>
            <a:srgbClr val="234770"/>
          </a:solidFill>
          <a:ln w="12700">
            <a:miter lim="400000"/>
          </a:ln>
        </p:spPr>
        <p:txBody>
          <a:bodyPr lIns="60928" tIns="60928" rIns="60928" bIns="60928" anchor="ctr"/>
          <a:lstStyle/>
          <a:p>
            <a:pPr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/>
          </a:p>
        </p:txBody>
      </p:sp>
      <p:sp>
        <p:nvSpPr>
          <p:cNvPr id="199" name="Círculo"/>
          <p:cNvSpPr/>
          <p:nvPr/>
        </p:nvSpPr>
        <p:spPr>
          <a:xfrm>
            <a:off x="2553295" y="1935479"/>
            <a:ext cx="1089415" cy="1089415"/>
          </a:xfrm>
          <a:prstGeom prst="ellipse">
            <a:avLst/>
          </a:prstGeom>
          <a:solidFill>
            <a:srgbClr val="6CC0CC"/>
          </a:solidFill>
          <a:ln w="12700">
            <a:miter lim="400000"/>
          </a:ln>
        </p:spPr>
        <p:txBody>
          <a:bodyPr lIns="60928" tIns="60928" rIns="60928" bIns="60928" anchor="ctr"/>
          <a:lstStyle/>
          <a:p>
            <a:pPr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/>
          </a:p>
        </p:txBody>
      </p:sp>
      <p:sp>
        <p:nvSpPr>
          <p:cNvPr id="200" name="Diseño X"/>
          <p:cNvSpPr txBox="1"/>
          <p:nvPr/>
        </p:nvSpPr>
        <p:spPr>
          <a:xfrm>
            <a:off x="806702" y="3664310"/>
            <a:ext cx="1408605" cy="463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1828800"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s-MX" sz="1200" dirty="0" smtClean="0"/>
              <a:t>Planificación</a:t>
            </a:r>
            <a:endParaRPr sz="1200" dirty="0"/>
          </a:p>
        </p:txBody>
      </p:sp>
      <p:sp>
        <p:nvSpPr>
          <p:cNvPr id="201" name="Aterrizar"/>
          <p:cNvSpPr txBox="1"/>
          <p:nvPr/>
        </p:nvSpPr>
        <p:spPr>
          <a:xfrm>
            <a:off x="2763890" y="3144217"/>
            <a:ext cx="1408605" cy="927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1828800"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s-MX" sz="1200" dirty="0" smtClean="0"/>
              <a:t>Ideación</a:t>
            </a:r>
            <a:endParaRPr sz="1200" dirty="0"/>
          </a:p>
        </p:txBody>
      </p:sp>
      <p:sp>
        <p:nvSpPr>
          <p:cNvPr id="202" name="Desarrollo"/>
          <p:cNvSpPr txBox="1"/>
          <p:nvPr/>
        </p:nvSpPr>
        <p:spPr>
          <a:xfrm>
            <a:off x="4492995" y="3643244"/>
            <a:ext cx="1408605" cy="848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1828800"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s-MX" sz="1200" dirty="0" smtClean="0"/>
              <a:t>Desarrollo</a:t>
            </a:r>
            <a:endParaRPr lang="es-MX" sz="1200" dirty="0"/>
          </a:p>
        </p:txBody>
      </p:sp>
      <p:sp>
        <p:nvSpPr>
          <p:cNvPr id="203" name="Configuración"/>
          <p:cNvSpPr txBox="1"/>
          <p:nvPr/>
        </p:nvSpPr>
        <p:spPr>
          <a:xfrm>
            <a:off x="8063660" y="3674171"/>
            <a:ext cx="1408605" cy="695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1828800"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s-MX" sz="1200" dirty="0" smtClean="0"/>
              <a:t>Ajustes</a:t>
            </a:r>
            <a:endParaRPr sz="1200" dirty="0"/>
          </a:p>
        </p:txBody>
      </p:sp>
      <p:sp>
        <p:nvSpPr>
          <p:cNvPr id="204" name="Pruebas"/>
          <p:cNvSpPr txBox="1"/>
          <p:nvPr/>
        </p:nvSpPr>
        <p:spPr>
          <a:xfrm>
            <a:off x="6355244" y="3198433"/>
            <a:ext cx="1408605" cy="695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1828800"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s-MX" sz="1200" dirty="0" smtClean="0"/>
              <a:t>Pruebas</a:t>
            </a:r>
            <a:endParaRPr lang="es-MX" sz="1200" dirty="0"/>
          </a:p>
        </p:txBody>
      </p:sp>
      <p:sp>
        <p:nvSpPr>
          <p:cNvPr id="205" name="Entrega"/>
          <p:cNvSpPr txBox="1"/>
          <p:nvPr/>
        </p:nvSpPr>
        <p:spPr>
          <a:xfrm>
            <a:off x="9886861" y="3266093"/>
            <a:ext cx="1408605" cy="23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defTabSz="1828800"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s-MX" sz="1200" dirty="0" smtClean="0"/>
              <a:t>Entrega</a:t>
            </a:r>
            <a:endParaRPr lang="es-MX" sz="1200" dirty="0"/>
          </a:p>
        </p:txBody>
      </p:sp>
      <p:sp>
        <p:nvSpPr>
          <p:cNvPr id="206" name="Rectángulo"/>
          <p:cNvSpPr/>
          <p:nvPr/>
        </p:nvSpPr>
        <p:spPr>
          <a:xfrm>
            <a:off x="10841632" y="2451187"/>
            <a:ext cx="351439" cy="1717577"/>
          </a:xfrm>
          <a:prstGeom prst="rect">
            <a:avLst/>
          </a:prstGeom>
          <a:solidFill>
            <a:srgbClr val="6CC0CC"/>
          </a:solidFill>
          <a:ln w="12700">
            <a:miter lim="400000"/>
          </a:ln>
        </p:spPr>
        <p:txBody>
          <a:bodyPr lIns="60928" tIns="60928" rIns="60928" bIns="60928"/>
          <a:lstStyle/>
          <a:p>
            <a:pPr>
              <a:defRPr sz="3400">
                <a:solidFill>
                  <a:srgbClr val="2D3C5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/>
          </a:p>
        </p:txBody>
      </p:sp>
      <p:sp>
        <p:nvSpPr>
          <p:cNvPr id="207" name="Figura"/>
          <p:cNvSpPr/>
          <p:nvPr/>
        </p:nvSpPr>
        <p:spPr>
          <a:xfrm>
            <a:off x="10451333" y="3790914"/>
            <a:ext cx="1131572" cy="689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3" h="20861" extrusionOk="0">
                <a:moveTo>
                  <a:pt x="20469" y="1109"/>
                </a:moveTo>
                <a:cubicBezTo>
                  <a:pt x="19593" y="-369"/>
                  <a:pt x="18120" y="-369"/>
                  <a:pt x="17243" y="1109"/>
                </a:cubicBezTo>
                <a:cubicBezTo>
                  <a:pt x="10581" y="11852"/>
                  <a:pt x="10581" y="11852"/>
                  <a:pt x="10581" y="11852"/>
                </a:cubicBezTo>
                <a:cubicBezTo>
                  <a:pt x="3919" y="1109"/>
                  <a:pt x="3919" y="1109"/>
                  <a:pt x="3919" y="1109"/>
                </a:cubicBezTo>
                <a:cubicBezTo>
                  <a:pt x="3042" y="-369"/>
                  <a:pt x="1569" y="-369"/>
                  <a:pt x="658" y="1109"/>
                </a:cubicBezTo>
                <a:cubicBezTo>
                  <a:pt x="-219" y="2530"/>
                  <a:pt x="-219" y="4917"/>
                  <a:pt x="658" y="6338"/>
                </a:cubicBezTo>
                <a:cubicBezTo>
                  <a:pt x="8968" y="19753"/>
                  <a:pt x="8968" y="19753"/>
                  <a:pt x="8968" y="19753"/>
                </a:cubicBezTo>
                <a:cubicBezTo>
                  <a:pt x="9845" y="21231"/>
                  <a:pt x="11317" y="21231"/>
                  <a:pt x="12194" y="19753"/>
                </a:cubicBezTo>
                <a:cubicBezTo>
                  <a:pt x="20469" y="6338"/>
                  <a:pt x="20469" y="6338"/>
                  <a:pt x="20469" y="6338"/>
                </a:cubicBezTo>
                <a:cubicBezTo>
                  <a:pt x="21381" y="4917"/>
                  <a:pt x="21381" y="2530"/>
                  <a:pt x="20469" y="1109"/>
                </a:cubicBezTo>
                <a:close/>
              </a:path>
            </a:pathLst>
          </a:custGeom>
          <a:solidFill>
            <a:srgbClr val="6CC0CC"/>
          </a:solidFill>
          <a:ln w="12700">
            <a:miter lim="400000"/>
          </a:ln>
        </p:spPr>
        <p:txBody>
          <a:bodyPr lIns="60928" tIns="60928" rIns="60928" bIns="60928"/>
          <a:lstStyle/>
          <a:p>
            <a:pPr>
              <a:defRPr sz="3400">
                <a:solidFill>
                  <a:srgbClr val="2D3C5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/>
          </a:p>
        </p:txBody>
      </p:sp>
      <p:sp>
        <p:nvSpPr>
          <p:cNvPr id="208" name="Figura"/>
          <p:cNvSpPr/>
          <p:nvPr/>
        </p:nvSpPr>
        <p:spPr>
          <a:xfrm>
            <a:off x="2913149" y="2177952"/>
            <a:ext cx="361228" cy="515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38" h="21574" extrusionOk="0">
                <a:moveTo>
                  <a:pt x="6170" y="20676"/>
                </a:moveTo>
                <a:cubicBezTo>
                  <a:pt x="7334" y="21229"/>
                  <a:pt x="8672" y="21600"/>
                  <a:pt x="10319" y="21573"/>
                </a:cubicBezTo>
                <a:cubicBezTo>
                  <a:pt x="11954" y="21600"/>
                  <a:pt x="13304" y="21229"/>
                  <a:pt x="14468" y="20676"/>
                </a:cubicBezTo>
                <a:cubicBezTo>
                  <a:pt x="14443" y="18329"/>
                  <a:pt x="14443" y="18329"/>
                  <a:pt x="14443" y="18329"/>
                </a:cubicBezTo>
                <a:cubicBezTo>
                  <a:pt x="6195" y="18329"/>
                  <a:pt x="6195" y="18329"/>
                  <a:pt x="6195" y="18329"/>
                </a:cubicBezTo>
                <a:lnTo>
                  <a:pt x="6170" y="20676"/>
                </a:lnTo>
                <a:close/>
                <a:moveTo>
                  <a:pt x="14295" y="17251"/>
                </a:moveTo>
                <a:cubicBezTo>
                  <a:pt x="14295" y="12558"/>
                  <a:pt x="21119" y="10945"/>
                  <a:pt x="20611" y="6261"/>
                </a:cubicBezTo>
                <a:cubicBezTo>
                  <a:pt x="20289" y="3307"/>
                  <a:pt x="17552" y="0"/>
                  <a:pt x="10319" y="0"/>
                </a:cubicBezTo>
                <a:cubicBezTo>
                  <a:pt x="3086" y="0"/>
                  <a:pt x="349" y="3307"/>
                  <a:pt x="27" y="6270"/>
                </a:cubicBezTo>
                <a:cubicBezTo>
                  <a:pt x="-481" y="10945"/>
                  <a:pt x="6343" y="12558"/>
                  <a:pt x="6343" y="17251"/>
                </a:cubicBezTo>
                <a:lnTo>
                  <a:pt x="14295" y="17251"/>
                </a:lnTo>
                <a:close/>
                <a:moveTo>
                  <a:pt x="2950" y="6469"/>
                </a:moveTo>
                <a:cubicBezTo>
                  <a:pt x="3247" y="3660"/>
                  <a:pt x="6058" y="2156"/>
                  <a:pt x="10319" y="2156"/>
                </a:cubicBezTo>
                <a:cubicBezTo>
                  <a:pt x="14580" y="2156"/>
                  <a:pt x="17180" y="3633"/>
                  <a:pt x="17490" y="6433"/>
                </a:cubicBezTo>
                <a:cubicBezTo>
                  <a:pt x="17651" y="7973"/>
                  <a:pt x="16450" y="8997"/>
                  <a:pt x="14815" y="10664"/>
                </a:cubicBezTo>
                <a:cubicBezTo>
                  <a:pt x="13613" y="11905"/>
                  <a:pt x="12462" y="13192"/>
                  <a:pt x="11793" y="15095"/>
                </a:cubicBezTo>
                <a:cubicBezTo>
                  <a:pt x="8845" y="15095"/>
                  <a:pt x="8845" y="15095"/>
                  <a:pt x="8845" y="15095"/>
                </a:cubicBezTo>
                <a:cubicBezTo>
                  <a:pt x="8176" y="13192"/>
                  <a:pt x="7025" y="11905"/>
                  <a:pt x="5823" y="10664"/>
                </a:cubicBezTo>
                <a:cubicBezTo>
                  <a:pt x="4188" y="8997"/>
                  <a:pt x="2776" y="8000"/>
                  <a:pt x="2950" y="646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60928" tIns="60928" rIns="60928" bIns="60928"/>
          <a:lstStyle/>
          <a:p>
            <a:pPr>
              <a:defRPr sz="3400">
                <a:solidFill>
                  <a:srgbClr val="2D3C5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/>
          </a:p>
        </p:txBody>
      </p:sp>
      <p:sp>
        <p:nvSpPr>
          <p:cNvPr id="209" name="Figura"/>
          <p:cNvSpPr/>
          <p:nvPr/>
        </p:nvSpPr>
        <p:spPr>
          <a:xfrm>
            <a:off x="8118946" y="4373365"/>
            <a:ext cx="538281" cy="47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9" h="21469" extrusionOk="0">
                <a:moveTo>
                  <a:pt x="3334" y="6969"/>
                </a:moveTo>
                <a:cubicBezTo>
                  <a:pt x="4338" y="6084"/>
                  <a:pt x="5170" y="6694"/>
                  <a:pt x="6283" y="8139"/>
                </a:cubicBezTo>
                <a:cubicBezTo>
                  <a:pt x="6409" y="8302"/>
                  <a:pt x="6572" y="8118"/>
                  <a:pt x="6672" y="8017"/>
                </a:cubicBezTo>
                <a:cubicBezTo>
                  <a:pt x="6762" y="7925"/>
                  <a:pt x="8236" y="6440"/>
                  <a:pt x="8309" y="6368"/>
                </a:cubicBezTo>
                <a:cubicBezTo>
                  <a:pt x="8372" y="6297"/>
                  <a:pt x="8463" y="6165"/>
                  <a:pt x="8345" y="6023"/>
                </a:cubicBezTo>
                <a:cubicBezTo>
                  <a:pt x="8236" y="5870"/>
                  <a:pt x="7820" y="5259"/>
                  <a:pt x="7549" y="4863"/>
                </a:cubicBezTo>
                <a:cubicBezTo>
                  <a:pt x="5604" y="2004"/>
                  <a:pt x="12877" y="60"/>
                  <a:pt x="11755" y="30"/>
                </a:cubicBezTo>
                <a:cubicBezTo>
                  <a:pt x="11194" y="10"/>
                  <a:pt x="8906" y="-21"/>
                  <a:pt x="8571" y="20"/>
                </a:cubicBezTo>
                <a:cubicBezTo>
                  <a:pt x="7187" y="182"/>
                  <a:pt x="5450" y="1637"/>
                  <a:pt x="4582" y="2319"/>
                </a:cubicBezTo>
                <a:cubicBezTo>
                  <a:pt x="3433" y="3194"/>
                  <a:pt x="3008" y="3713"/>
                  <a:pt x="2936" y="3784"/>
                </a:cubicBezTo>
                <a:cubicBezTo>
                  <a:pt x="2619" y="4100"/>
                  <a:pt x="2891" y="4832"/>
                  <a:pt x="2303" y="5412"/>
                </a:cubicBezTo>
                <a:cubicBezTo>
                  <a:pt x="1679" y="6023"/>
                  <a:pt x="1299" y="5565"/>
                  <a:pt x="937" y="5911"/>
                </a:cubicBezTo>
                <a:cubicBezTo>
                  <a:pt x="756" y="6094"/>
                  <a:pt x="259" y="6511"/>
                  <a:pt x="123" y="6653"/>
                </a:cubicBezTo>
                <a:cubicBezTo>
                  <a:pt x="-22" y="6786"/>
                  <a:pt x="-49" y="7030"/>
                  <a:pt x="96" y="7223"/>
                </a:cubicBezTo>
                <a:cubicBezTo>
                  <a:pt x="96" y="7223"/>
                  <a:pt x="1462" y="8912"/>
                  <a:pt x="1570" y="9065"/>
                </a:cubicBezTo>
                <a:cubicBezTo>
                  <a:pt x="1688" y="9207"/>
                  <a:pt x="1995" y="9339"/>
                  <a:pt x="2185" y="9146"/>
                </a:cubicBezTo>
                <a:cubicBezTo>
                  <a:pt x="2375" y="8953"/>
                  <a:pt x="2864" y="8475"/>
                  <a:pt x="2945" y="8393"/>
                </a:cubicBezTo>
                <a:cubicBezTo>
                  <a:pt x="3026" y="8312"/>
                  <a:pt x="2891" y="7345"/>
                  <a:pt x="3334" y="6969"/>
                </a:cubicBezTo>
                <a:close/>
                <a:moveTo>
                  <a:pt x="9476" y="7589"/>
                </a:moveTo>
                <a:cubicBezTo>
                  <a:pt x="9349" y="7427"/>
                  <a:pt x="9186" y="7416"/>
                  <a:pt x="9050" y="7559"/>
                </a:cubicBezTo>
                <a:cubicBezTo>
                  <a:pt x="7504" y="9075"/>
                  <a:pt x="7504" y="9075"/>
                  <a:pt x="7504" y="9075"/>
                </a:cubicBezTo>
                <a:cubicBezTo>
                  <a:pt x="7386" y="9197"/>
                  <a:pt x="7368" y="9421"/>
                  <a:pt x="7477" y="9563"/>
                </a:cubicBezTo>
                <a:cubicBezTo>
                  <a:pt x="16404" y="20989"/>
                  <a:pt x="16404" y="20989"/>
                  <a:pt x="16404" y="20989"/>
                </a:cubicBezTo>
                <a:cubicBezTo>
                  <a:pt x="16621" y="21264"/>
                  <a:pt x="16983" y="21294"/>
                  <a:pt x="17218" y="21060"/>
                </a:cubicBezTo>
                <a:cubicBezTo>
                  <a:pt x="18259" y="20073"/>
                  <a:pt x="18259" y="20073"/>
                  <a:pt x="18259" y="20073"/>
                </a:cubicBezTo>
                <a:cubicBezTo>
                  <a:pt x="18503" y="19839"/>
                  <a:pt x="18530" y="19422"/>
                  <a:pt x="18322" y="19158"/>
                </a:cubicBezTo>
                <a:lnTo>
                  <a:pt x="9476" y="7589"/>
                </a:lnTo>
                <a:close/>
                <a:moveTo>
                  <a:pt x="21388" y="2726"/>
                </a:moveTo>
                <a:cubicBezTo>
                  <a:pt x="21307" y="2126"/>
                  <a:pt x="21035" y="2248"/>
                  <a:pt x="20891" y="2502"/>
                </a:cubicBezTo>
                <a:cubicBezTo>
                  <a:pt x="20746" y="2757"/>
                  <a:pt x="20113" y="3845"/>
                  <a:pt x="19850" y="4334"/>
                </a:cubicBezTo>
                <a:cubicBezTo>
                  <a:pt x="19597" y="4812"/>
                  <a:pt x="18955" y="5768"/>
                  <a:pt x="17770" y="4822"/>
                </a:cubicBezTo>
                <a:cubicBezTo>
                  <a:pt x="16531" y="3845"/>
                  <a:pt x="16965" y="3164"/>
                  <a:pt x="17182" y="2696"/>
                </a:cubicBezTo>
                <a:cubicBezTo>
                  <a:pt x="17390" y="2238"/>
                  <a:pt x="18060" y="935"/>
                  <a:pt x="18150" y="773"/>
                </a:cubicBezTo>
                <a:cubicBezTo>
                  <a:pt x="18249" y="610"/>
                  <a:pt x="18141" y="132"/>
                  <a:pt x="17752" y="335"/>
                </a:cubicBezTo>
                <a:cubicBezTo>
                  <a:pt x="17372" y="528"/>
                  <a:pt x="15038" y="1576"/>
                  <a:pt x="14713" y="3072"/>
                </a:cubicBezTo>
                <a:cubicBezTo>
                  <a:pt x="14387" y="4588"/>
                  <a:pt x="14993" y="5951"/>
                  <a:pt x="13799" y="7304"/>
                </a:cubicBezTo>
                <a:cubicBezTo>
                  <a:pt x="12352" y="8993"/>
                  <a:pt x="12352" y="8993"/>
                  <a:pt x="12352" y="8993"/>
                </a:cubicBezTo>
                <a:cubicBezTo>
                  <a:pt x="13808" y="10896"/>
                  <a:pt x="13808" y="10896"/>
                  <a:pt x="13808" y="10896"/>
                </a:cubicBezTo>
                <a:cubicBezTo>
                  <a:pt x="15590" y="8993"/>
                  <a:pt x="15590" y="8993"/>
                  <a:pt x="15590" y="8993"/>
                </a:cubicBezTo>
                <a:cubicBezTo>
                  <a:pt x="16015" y="8515"/>
                  <a:pt x="16920" y="8047"/>
                  <a:pt x="17743" y="8261"/>
                </a:cubicBezTo>
                <a:cubicBezTo>
                  <a:pt x="19498" y="8709"/>
                  <a:pt x="20457" y="7966"/>
                  <a:pt x="21035" y="6735"/>
                </a:cubicBezTo>
                <a:cubicBezTo>
                  <a:pt x="21551" y="5636"/>
                  <a:pt x="21470" y="3326"/>
                  <a:pt x="21388" y="2726"/>
                </a:cubicBezTo>
                <a:close/>
                <a:moveTo>
                  <a:pt x="2909" y="19280"/>
                </a:moveTo>
                <a:cubicBezTo>
                  <a:pt x="2683" y="19534"/>
                  <a:pt x="2683" y="19941"/>
                  <a:pt x="2909" y="20195"/>
                </a:cubicBezTo>
                <a:cubicBezTo>
                  <a:pt x="3931" y="21325"/>
                  <a:pt x="3931" y="21325"/>
                  <a:pt x="3931" y="21325"/>
                </a:cubicBezTo>
                <a:cubicBezTo>
                  <a:pt x="4157" y="21579"/>
                  <a:pt x="4510" y="21467"/>
                  <a:pt x="4736" y="21213"/>
                </a:cubicBezTo>
                <a:cubicBezTo>
                  <a:pt x="10018" y="15373"/>
                  <a:pt x="10018" y="15373"/>
                  <a:pt x="10018" y="15373"/>
                </a:cubicBezTo>
                <a:cubicBezTo>
                  <a:pt x="8399" y="13297"/>
                  <a:pt x="8399" y="13297"/>
                  <a:pt x="8399" y="13297"/>
                </a:cubicBezTo>
                <a:lnTo>
                  <a:pt x="2909" y="1928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60928" tIns="60928" rIns="60928" bIns="60928"/>
          <a:lstStyle/>
          <a:p>
            <a:pPr>
              <a:defRPr sz="3400">
                <a:solidFill>
                  <a:srgbClr val="2D3C5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/>
          </a:p>
        </p:txBody>
      </p:sp>
      <p:sp>
        <p:nvSpPr>
          <p:cNvPr id="210" name="Figura"/>
          <p:cNvSpPr/>
          <p:nvPr/>
        </p:nvSpPr>
        <p:spPr>
          <a:xfrm>
            <a:off x="4591925" y="4369424"/>
            <a:ext cx="545052" cy="381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0" extrusionOk="0">
                <a:moveTo>
                  <a:pt x="6175" y="18039"/>
                </a:moveTo>
                <a:cubicBezTo>
                  <a:pt x="5921" y="18039"/>
                  <a:pt x="5668" y="17910"/>
                  <a:pt x="5459" y="17652"/>
                </a:cubicBezTo>
                <a:cubicBezTo>
                  <a:pt x="0" y="10744"/>
                  <a:pt x="0" y="10744"/>
                  <a:pt x="0" y="10744"/>
                </a:cubicBezTo>
                <a:cubicBezTo>
                  <a:pt x="5767" y="3463"/>
                  <a:pt x="5767" y="3463"/>
                  <a:pt x="5767" y="3463"/>
                </a:cubicBezTo>
                <a:cubicBezTo>
                  <a:pt x="6212" y="2896"/>
                  <a:pt x="6892" y="2947"/>
                  <a:pt x="7291" y="3592"/>
                </a:cubicBezTo>
                <a:cubicBezTo>
                  <a:pt x="7681" y="4223"/>
                  <a:pt x="7644" y="5190"/>
                  <a:pt x="7200" y="5757"/>
                </a:cubicBezTo>
                <a:cubicBezTo>
                  <a:pt x="3246" y="10744"/>
                  <a:pt x="3246" y="10744"/>
                  <a:pt x="3246" y="10744"/>
                </a:cubicBezTo>
                <a:cubicBezTo>
                  <a:pt x="6892" y="15345"/>
                  <a:pt x="6892" y="15345"/>
                  <a:pt x="6892" y="15345"/>
                </a:cubicBezTo>
                <a:cubicBezTo>
                  <a:pt x="7345" y="15912"/>
                  <a:pt x="7381" y="16879"/>
                  <a:pt x="6982" y="17523"/>
                </a:cubicBezTo>
                <a:cubicBezTo>
                  <a:pt x="6774" y="17859"/>
                  <a:pt x="6475" y="18039"/>
                  <a:pt x="6175" y="18039"/>
                </a:cubicBezTo>
                <a:close/>
                <a:moveTo>
                  <a:pt x="15833" y="18026"/>
                </a:moveTo>
                <a:cubicBezTo>
                  <a:pt x="21600" y="10744"/>
                  <a:pt x="21600" y="10744"/>
                  <a:pt x="21600" y="10744"/>
                </a:cubicBezTo>
                <a:cubicBezTo>
                  <a:pt x="16141" y="3837"/>
                  <a:pt x="16141" y="3837"/>
                  <a:pt x="16141" y="3837"/>
                </a:cubicBezTo>
                <a:cubicBezTo>
                  <a:pt x="15697" y="3282"/>
                  <a:pt x="15008" y="3334"/>
                  <a:pt x="14618" y="3965"/>
                </a:cubicBezTo>
                <a:cubicBezTo>
                  <a:pt x="14219" y="4610"/>
                  <a:pt x="14255" y="5576"/>
                  <a:pt x="14708" y="6131"/>
                </a:cubicBezTo>
                <a:cubicBezTo>
                  <a:pt x="18354" y="10744"/>
                  <a:pt x="18354" y="10744"/>
                  <a:pt x="18354" y="10744"/>
                </a:cubicBezTo>
                <a:cubicBezTo>
                  <a:pt x="14400" y="15732"/>
                  <a:pt x="14400" y="15732"/>
                  <a:pt x="14400" y="15732"/>
                </a:cubicBezTo>
                <a:cubicBezTo>
                  <a:pt x="13956" y="16299"/>
                  <a:pt x="13919" y="17266"/>
                  <a:pt x="14309" y="17897"/>
                </a:cubicBezTo>
                <a:cubicBezTo>
                  <a:pt x="14527" y="18245"/>
                  <a:pt x="14817" y="18413"/>
                  <a:pt x="15116" y="18413"/>
                </a:cubicBezTo>
                <a:cubicBezTo>
                  <a:pt x="15370" y="18413"/>
                  <a:pt x="15633" y="18284"/>
                  <a:pt x="15833" y="18026"/>
                </a:cubicBezTo>
                <a:close/>
                <a:moveTo>
                  <a:pt x="10782" y="20204"/>
                </a:moveTo>
                <a:cubicBezTo>
                  <a:pt x="12940" y="1787"/>
                  <a:pt x="12940" y="1787"/>
                  <a:pt x="12940" y="1787"/>
                </a:cubicBezTo>
                <a:cubicBezTo>
                  <a:pt x="13040" y="950"/>
                  <a:pt x="12641" y="164"/>
                  <a:pt x="12060" y="22"/>
                </a:cubicBezTo>
                <a:cubicBezTo>
                  <a:pt x="11462" y="-120"/>
                  <a:pt x="10909" y="447"/>
                  <a:pt x="10818" y="1285"/>
                </a:cubicBezTo>
                <a:cubicBezTo>
                  <a:pt x="8660" y="19701"/>
                  <a:pt x="8660" y="19701"/>
                  <a:pt x="8660" y="19701"/>
                </a:cubicBezTo>
                <a:cubicBezTo>
                  <a:pt x="8560" y="20539"/>
                  <a:pt x="8959" y="21325"/>
                  <a:pt x="9540" y="21467"/>
                </a:cubicBezTo>
                <a:cubicBezTo>
                  <a:pt x="9603" y="21480"/>
                  <a:pt x="9666" y="21480"/>
                  <a:pt x="9721" y="21480"/>
                </a:cubicBezTo>
                <a:cubicBezTo>
                  <a:pt x="10238" y="21480"/>
                  <a:pt x="10700" y="20952"/>
                  <a:pt x="10782" y="20204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60928" tIns="60928" rIns="60928" bIns="60928"/>
          <a:lstStyle/>
          <a:p>
            <a:pPr>
              <a:defRPr sz="3400">
                <a:solidFill>
                  <a:srgbClr val="2D3C55"/>
                </a:solidFill>
                <a:latin typeface="PT Sans"/>
                <a:ea typeface="PT Sans"/>
                <a:cs typeface="PT Sans"/>
                <a:sym typeface="PT Sans"/>
              </a:defRPr>
            </a:pPr>
            <a:endParaRPr sz="1700"/>
          </a:p>
        </p:txBody>
      </p:sp>
      <p:sp>
        <p:nvSpPr>
          <p:cNvPr id="211" name="Figura"/>
          <p:cNvSpPr/>
          <p:nvPr/>
        </p:nvSpPr>
        <p:spPr>
          <a:xfrm>
            <a:off x="6406311" y="2299131"/>
            <a:ext cx="409612" cy="432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08" h="21600" extrusionOk="0">
                <a:moveTo>
                  <a:pt x="20798" y="18562"/>
                </a:moveTo>
                <a:cubicBezTo>
                  <a:pt x="21342" y="19396"/>
                  <a:pt x="21454" y="20108"/>
                  <a:pt x="21119" y="20699"/>
                </a:cubicBezTo>
                <a:cubicBezTo>
                  <a:pt x="20784" y="21291"/>
                  <a:pt x="20100" y="21600"/>
                  <a:pt x="19066" y="21600"/>
                </a:cubicBezTo>
                <a:cubicBezTo>
                  <a:pt x="2242" y="21600"/>
                  <a:pt x="2242" y="21600"/>
                  <a:pt x="2242" y="21600"/>
                </a:cubicBezTo>
                <a:cubicBezTo>
                  <a:pt x="1208" y="21600"/>
                  <a:pt x="524" y="21291"/>
                  <a:pt x="189" y="20699"/>
                </a:cubicBezTo>
                <a:cubicBezTo>
                  <a:pt x="-146" y="20108"/>
                  <a:pt x="-34" y="19396"/>
                  <a:pt x="510" y="18562"/>
                </a:cubicBezTo>
                <a:cubicBezTo>
                  <a:pt x="7855" y="7406"/>
                  <a:pt x="7855" y="7406"/>
                  <a:pt x="7855" y="7406"/>
                </a:cubicBezTo>
                <a:cubicBezTo>
                  <a:pt x="7855" y="1801"/>
                  <a:pt x="7855" y="1801"/>
                  <a:pt x="7855" y="1801"/>
                </a:cubicBezTo>
                <a:cubicBezTo>
                  <a:pt x="6919" y="1801"/>
                  <a:pt x="6919" y="1801"/>
                  <a:pt x="6919" y="1801"/>
                </a:cubicBezTo>
                <a:cubicBezTo>
                  <a:pt x="6668" y="1801"/>
                  <a:pt x="6444" y="1707"/>
                  <a:pt x="6263" y="1532"/>
                </a:cubicBezTo>
                <a:cubicBezTo>
                  <a:pt x="6067" y="1358"/>
                  <a:pt x="5984" y="1143"/>
                  <a:pt x="5984" y="901"/>
                </a:cubicBezTo>
                <a:cubicBezTo>
                  <a:pt x="5984" y="659"/>
                  <a:pt x="6067" y="444"/>
                  <a:pt x="6263" y="269"/>
                </a:cubicBezTo>
                <a:cubicBezTo>
                  <a:pt x="6444" y="94"/>
                  <a:pt x="6668" y="0"/>
                  <a:pt x="6919" y="0"/>
                </a:cubicBezTo>
                <a:cubicBezTo>
                  <a:pt x="14389" y="0"/>
                  <a:pt x="14389" y="0"/>
                  <a:pt x="14389" y="0"/>
                </a:cubicBezTo>
                <a:cubicBezTo>
                  <a:pt x="14640" y="0"/>
                  <a:pt x="14864" y="94"/>
                  <a:pt x="15045" y="269"/>
                </a:cubicBezTo>
                <a:cubicBezTo>
                  <a:pt x="15241" y="444"/>
                  <a:pt x="15324" y="659"/>
                  <a:pt x="15324" y="901"/>
                </a:cubicBezTo>
                <a:cubicBezTo>
                  <a:pt x="15324" y="1143"/>
                  <a:pt x="15241" y="1358"/>
                  <a:pt x="15045" y="1532"/>
                </a:cubicBezTo>
                <a:cubicBezTo>
                  <a:pt x="14864" y="1707"/>
                  <a:pt x="14640" y="1801"/>
                  <a:pt x="14389" y="1801"/>
                </a:cubicBezTo>
                <a:cubicBezTo>
                  <a:pt x="13453" y="1801"/>
                  <a:pt x="13453" y="1801"/>
                  <a:pt x="13453" y="1801"/>
                </a:cubicBezTo>
                <a:cubicBezTo>
                  <a:pt x="13453" y="7406"/>
                  <a:pt x="13453" y="7406"/>
                  <a:pt x="13453" y="7406"/>
                </a:cubicBezTo>
                <a:lnTo>
                  <a:pt x="20798" y="18562"/>
                </a:lnTo>
                <a:close/>
                <a:moveTo>
                  <a:pt x="9432" y="8374"/>
                </a:moveTo>
                <a:cubicBezTo>
                  <a:pt x="5453" y="14396"/>
                  <a:pt x="5453" y="14396"/>
                  <a:pt x="5453" y="14396"/>
                </a:cubicBezTo>
                <a:cubicBezTo>
                  <a:pt x="15855" y="14396"/>
                  <a:pt x="15855" y="14396"/>
                  <a:pt x="15855" y="14396"/>
                </a:cubicBezTo>
                <a:cubicBezTo>
                  <a:pt x="11876" y="8374"/>
                  <a:pt x="11876" y="8374"/>
                  <a:pt x="11876" y="8374"/>
                </a:cubicBezTo>
                <a:cubicBezTo>
                  <a:pt x="11583" y="7930"/>
                  <a:pt x="11583" y="7930"/>
                  <a:pt x="11583" y="7930"/>
                </a:cubicBezTo>
                <a:cubicBezTo>
                  <a:pt x="11583" y="7406"/>
                  <a:pt x="11583" y="7406"/>
                  <a:pt x="11583" y="7406"/>
                </a:cubicBezTo>
                <a:cubicBezTo>
                  <a:pt x="11583" y="1801"/>
                  <a:pt x="11583" y="1801"/>
                  <a:pt x="11583" y="1801"/>
                </a:cubicBezTo>
                <a:cubicBezTo>
                  <a:pt x="9725" y="1801"/>
                  <a:pt x="9725" y="1801"/>
                  <a:pt x="9725" y="1801"/>
                </a:cubicBezTo>
                <a:cubicBezTo>
                  <a:pt x="9725" y="7406"/>
                  <a:pt x="9725" y="7406"/>
                  <a:pt x="9725" y="7406"/>
                </a:cubicBezTo>
                <a:cubicBezTo>
                  <a:pt x="9725" y="7930"/>
                  <a:pt x="9725" y="7930"/>
                  <a:pt x="9725" y="7930"/>
                </a:cubicBezTo>
                <a:lnTo>
                  <a:pt x="9432" y="837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60928" tIns="60928" rIns="60928" bIns="60928"/>
          <a:lstStyle/>
          <a:p>
            <a:pPr>
              <a:defRPr sz="3400">
                <a:solidFill>
                  <a:srgbClr val="2D3C5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/>
          </a:p>
        </p:txBody>
      </p:sp>
      <p:sp>
        <p:nvSpPr>
          <p:cNvPr id="212" name="Figura"/>
          <p:cNvSpPr/>
          <p:nvPr/>
        </p:nvSpPr>
        <p:spPr>
          <a:xfrm>
            <a:off x="9886861" y="2225693"/>
            <a:ext cx="520898" cy="468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64" y="8634"/>
                </a:moveTo>
                <a:cubicBezTo>
                  <a:pt x="5405" y="14397"/>
                  <a:pt x="5405" y="14397"/>
                  <a:pt x="5405" y="14397"/>
                </a:cubicBezTo>
                <a:cubicBezTo>
                  <a:pt x="8642" y="14397"/>
                  <a:pt x="8642" y="14397"/>
                  <a:pt x="8642" y="14397"/>
                </a:cubicBezTo>
                <a:cubicBezTo>
                  <a:pt x="8642" y="21600"/>
                  <a:pt x="8642" y="21600"/>
                  <a:pt x="8642" y="21600"/>
                </a:cubicBezTo>
                <a:cubicBezTo>
                  <a:pt x="12958" y="21600"/>
                  <a:pt x="12958" y="21600"/>
                  <a:pt x="12958" y="21600"/>
                </a:cubicBezTo>
                <a:cubicBezTo>
                  <a:pt x="12958" y="14397"/>
                  <a:pt x="12958" y="14397"/>
                  <a:pt x="12958" y="14397"/>
                </a:cubicBezTo>
                <a:cubicBezTo>
                  <a:pt x="16195" y="14397"/>
                  <a:pt x="16195" y="14397"/>
                  <a:pt x="16195" y="14397"/>
                </a:cubicBezTo>
                <a:lnTo>
                  <a:pt x="10764" y="8634"/>
                </a:lnTo>
                <a:close/>
                <a:moveTo>
                  <a:pt x="19433" y="0"/>
                </a:moveTo>
                <a:cubicBezTo>
                  <a:pt x="2167" y="0"/>
                  <a:pt x="2167" y="0"/>
                  <a:pt x="2167" y="0"/>
                </a:cubicBezTo>
                <a:cubicBezTo>
                  <a:pt x="979" y="0"/>
                  <a:pt x="0" y="1088"/>
                  <a:pt x="0" y="2408"/>
                </a:cubicBezTo>
                <a:cubicBezTo>
                  <a:pt x="0" y="16794"/>
                  <a:pt x="0" y="16794"/>
                  <a:pt x="0" y="16794"/>
                </a:cubicBezTo>
                <a:cubicBezTo>
                  <a:pt x="0" y="18114"/>
                  <a:pt x="979" y="19192"/>
                  <a:pt x="2167" y="19192"/>
                </a:cubicBezTo>
                <a:cubicBezTo>
                  <a:pt x="6484" y="19192"/>
                  <a:pt x="6484" y="19192"/>
                  <a:pt x="6484" y="19192"/>
                </a:cubicBezTo>
                <a:cubicBezTo>
                  <a:pt x="6484" y="16794"/>
                  <a:pt x="6484" y="16794"/>
                  <a:pt x="6484" y="16794"/>
                </a:cubicBezTo>
                <a:cubicBezTo>
                  <a:pt x="2167" y="16794"/>
                  <a:pt x="2167" y="16794"/>
                  <a:pt x="2167" y="16794"/>
                </a:cubicBezTo>
                <a:cubicBezTo>
                  <a:pt x="2167" y="6004"/>
                  <a:pt x="2167" y="6004"/>
                  <a:pt x="2167" y="6004"/>
                </a:cubicBezTo>
                <a:cubicBezTo>
                  <a:pt x="19433" y="6004"/>
                  <a:pt x="19433" y="6004"/>
                  <a:pt x="19433" y="6004"/>
                </a:cubicBezTo>
                <a:cubicBezTo>
                  <a:pt x="19433" y="16794"/>
                  <a:pt x="19433" y="16794"/>
                  <a:pt x="19433" y="16794"/>
                </a:cubicBezTo>
                <a:cubicBezTo>
                  <a:pt x="15116" y="16794"/>
                  <a:pt x="15116" y="16794"/>
                  <a:pt x="15116" y="16794"/>
                </a:cubicBezTo>
                <a:cubicBezTo>
                  <a:pt x="15116" y="19192"/>
                  <a:pt x="15116" y="19192"/>
                  <a:pt x="15116" y="19192"/>
                </a:cubicBezTo>
                <a:cubicBezTo>
                  <a:pt x="19433" y="19192"/>
                  <a:pt x="19433" y="19192"/>
                  <a:pt x="19433" y="19192"/>
                </a:cubicBezTo>
                <a:cubicBezTo>
                  <a:pt x="20621" y="19192"/>
                  <a:pt x="21600" y="18114"/>
                  <a:pt x="21600" y="16794"/>
                </a:cubicBezTo>
                <a:cubicBezTo>
                  <a:pt x="21600" y="2408"/>
                  <a:pt x="21600" y="2408"/>
                  <a:pt x="21600" y="2408"/>
                </a:cubicBezTo>
                <a:cubicBezTo>
                  <a:pt x="21600" y="1088"/>
                  <a:pt x="20621" y="0"/>
                  <a:pt x="19433" y="0"/>
                </a:cubicBezTo>
                <a:close/>
                <a:moveTo>
                  <a:pt x="2702" y="3899"/>
                </a:moveTo>
                <a:cubicBezTo>
                  <a:pt x="2258" y="3899"/>
                  <a:pt x="1895" y="3496"/>
                  <a:pt x="1895" y="3002"/>
                </a:cubicBezTo>
                <a:cubicBezTo>
                  <a:pt x="1895" y="2509"/>
                  <a:pt x="2258" y="2106"/>
                  <a:pt x="2702" y="2106"/>
                </a:cubicBezTo>
                <a:cubicBezTo>
                  <a:pt x="3147" y="2106"/>
                  <a:pt x="3509" y="2509"/>
                  <a:pt x="3509" y="3002"/>
                </a:cubicBezTo>
                <a:cubicBezTo>
                  <a:pt x="3509" y="3496"/>
                  <a:pt x="3147" y="3899"/>
                  <a:pt x="2702" y="3899"/>
                </a:cubicBezTo>
                <a:close/>
                <a:moveTo>
                  <a:pt x="4860" y="3899"/>
                </a:moveTo>
                <a:cubicBezTo>
                  <a:pt x="4416" y="3899"/>
                  <a:pt x="4053" y="3496"/>
                  <a:pt x="4053" y="3002"/>
                </a:cubicBezTo>
                <a:cubicBezTo>
                  <a:pt x="4053" y="2509"/>
                  <a:pt x="4416" y="2106"/>
                  <a:pt x="4860" y="2106"/>
                </a:cubicBezTo>
                <a:cubicBezTo>
                  <a:pt x="5305" y="2106"/>
                  <a:pt x="5668" y="2509"/>
                  <a:pt x="5668" y="3002"/>
                </a:cubicBezTo>
                <a:cubicBezTo>
                  <a:pt x="5668" y="3496"/>
                  <a:pt x="5305" y="3899"/>
                  <a:pt x="4860" y="3899"/>
                </a:cubicBezTo>
                <a:close/>
                <a:moveTo>
                  <a:pt x="19433" y="3607"/>
                </a:moveTo>
                <a:cubicBezTo>
                  <a:pt x="6484" y="3607"/>
                  <a:pt x="6484" y="3607"/>
                  <a:pt x="6484" y="3607"/>
                </a:cubicBezTo>
                <a:cubicBezTo>
                  <a:pt x="6484" y="2408"/>
                  <a:pt x="6484" y="2408"/>
                  <a:pt x="6484" y="2408"/>
                </a:cubicBezTo>
                <a:cubicBezTo>
                  <a:pt x="19460" y="2408"/>
                  <a:pt x="19460" y="2408"/>
                  <a:pt x="19460" y="2408"/>
                </a:cubicBezTo>
                <a:lnTo>
                  <a:pt x="19433" y="360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60928" tIns="60928" rIns="60928" bIns="60928"/>
          <a:lstStyle/>
          <a:p>
            <a:pPr>
              <a:defRPr sz="3400">
                <a:solidFill>
                  <a:srgbClr val="2D3C5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/>
          </a:p>
        </p:txBody>
      </p:sp>
      <p:sp>
        <p:nvSpPr>
          <p:cNvPr id="219" name="Figura"/>
          <p:cNvSpPr/>
          <p:nvPr/>
        </p:nvSpPr>
        <p:spPr>
          <a:xfrm>
            <a:off x="1104256" y="4282109"/>
            <a:ext cx="528725" cy="563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83" y="0"/>
                </a:moveTo>
                <a:cubicBezTo>
                  <a:pt x="1293" y="0"/>
                  <a:pt x="0" y="1212"/>
                  <a:pt x="0" y="2703"/>
                </a:cubicBezTo>
                <a:lnTo>
                  <a:pt x="0" y="18906"/>
                </a:lnTo>
                <a:cubicBezTo>
                  <a:pt x="0" y="20397"/>
                  <a:pt x="1293" y="21600"/>
                  <a:pt x="2883" y="21600"/>
                </a:cubicBezTo>
                <a:lnTo>
                  <a:pt x="18717" y="21600"/>
                </a:lnTo>
                <a:cubicBezTo>
                  <a:pt x="20307" y="21600"/>
                  <a:pt x="21600" y="20397"/>
                  <a:pt x="21600" y="18906"/>
                </a:cubicBezTo>
                <a:lnTo>
                  <a:pt x="21600" y="2703"/>
                </a:lnTo>
                <a:cubicBezTo>
                  <a:pt x="21600" y="1212"/>
                  <a:pt x="20307" y="0"/>
                  <a:pt x="18717" y="0"/>
                </a:cubicBezTo>
                <a:lnTo>
                  <a:pt x="2883" y="0"/>
                </a:lnTo>
                <a:close/>
                <a:moveTo>
                  <a:pt x="2883" y="1347"/>
                </a:moveTo>
                <a:lnTo>
                  <a:pt x="18717" y="1347"/>
                </a:lnTo>
                <a:cubicBezTo>
                  <a:pt x="19510" y="1347"/>
                  <a:pt x="20163" y="1959"/>
                  <a:pt x="20163" y="2703"/>
                </a:cubicBezTo>
                <a:cubicBezTo>
                  <a:pt x="20163" y="2703"/>
                  <a:pt x="20163" y="18906"/>
                  <a:pt x="20163" y="18906"/>
                </a:cubicBezTo>
                <a:cubicBezTo>
                  <a:pt x="20163" y="19650"/>
                  <a:pt x="19510" y="20253"/>
                  <a:pt x="18717" y="20253"/>
                </a:cubicBezTo>
                <a:lnTo>
                  <a:pt x="2883" y="20253"/>
                </a:lnTo>
                <a:cubicBezTo>
                  <a:pt x="2090" y="20253"/>
                  <a:pt x="1447" y="19650"/>
                  <a:pt x="1447" y="18906"/>
                </a:cubicBezTo>
                <a:lnTo>
                  <a:pt x="1447" y="2703"/>
                </a:lnTo>
                <a:cubicBezTo>
                  <a:pt x="1447" y="1959"/>
                  <a:pt x="2090" y="1347"/>
                  <a:pt x="2883" y="1347"/>
                </a:cubicBezTo>
                <a:close/>
                <a:moveTo>
                  <a:pt x="3602" y="2703"/>
                </a:moveTo>
                <a:cubicBezTo>
                  <a:pt x="3204" y="2703"/>
                  <a:pt x="2883" y="3004"/>
                  <a:pt x="2883" y="3377"/>
                </a:cubicBezTo>
                <a:lnTo>
                  <a:pt x="2883" y="15529"/>
                </a:lnTo>
                <a:cubicBezTo>
                  <a:pt x="2883" y="15902"/>
                  <a:pt x="3204" y="16202"/>
                  <a:pt x="3602" y="16202"/>
                </a:cubicBezTo>
                <a:lnTo>
                  <a:pt x="17998" y="16202"/>
                </a:lnTo>
                <a:cubicBezTo>
                  <a:pt x="18396" y="16202"/>
                  <a:pt x="18717" y="15902"/>
                  <a:pt x="18717" y="15529"/>
                </a:cubicBezTo>
                <a:lnTo>
                  <a:pt x="18717" y="3377"/>
                </a:lnTo>
                <a:cubicBezTo>
                  <a:pt x="18717" y="3004"/>
                  <a:pt x="18396" y="2703"/>
                  <a:pt x="17998" y="2703"/>
                </a:cubicBezTo>
                <a:lnTo>
                  <a:pt x="3602" y="2703"/>
                </a:lnTo>
                <a:close/>
                <a:moveTo>
                  <a:pt x="3602" y="3377"/>
                </a:moveTo>
                <a:cubicBezTo>
                  <a:pt x="3602" y="3377"/>
                  <a:pt x="17998" y="3377"/>
                  <a:pt x="17998" y="3377"/>
                </a:cubicBezTo>
                <a:lnTo>
                  <a:pt x="17998" y="12742"/>
                </a:lnTo>
                <a:lnTo>
                  <a:pt x="15656" y="10352"/>
                </a:lnTo>
                <a:cubicBezTo>
                  <a:pt x="15519" y="10207"/>
                  <a:pt x="15332" y="10122"/>
                  <a:pt x="15125" y="10122"/>
                </a:cubicBezTo>
                <a:cubicBezTo>
                  <a:pt x="14918" y="10122"/>
                  <a:pt x="14721" y="10207"/>
                  <a:pt x="14584" y="10352"/>
                </a:cubicBezTo>
                <a:lnTo>
                  <a:pt x="12704" y="12345"/>
                </a:lnTo>
                <a:lnTo>
                  <a:pt x="7026" y="6302"/>
                </a:lnTo>
                <a:cubicBezTo>
                  <a:pt x="6889" y="6157"/>
                  <a:pt x="6692" y="6071"/>
                  <a:pt x="6485" y="6071"/>
                </a:cubicBezTo>
                <a:cubicBezTo>
                  <a:pt x="6278" y="6071"/>
                  <a:pt x="6081" y="6157"/>
                  <a:pt x="5944" y="6302"/>
                </a:cubicBezTo>
                <a:lnTo>
                  <a:pt x="3602" y="8830"/>
                </a:lnTo>
                <a:lnTo>
                  <a:pt x="3602" y="3377"/>
                </a:lnTo>
                <a:close/>
                <a:moveTo>
                  <a:pt x="13678" y="4724"/>
                </a:moveTo>
                <a:cubicBezTo>
                  <a:pt x="12485" y="4724"/>
                  <a:pt x="11523" y="5635"/>
                  <a:pt x="11523" y="6754"/>
                </a:cubicBezTo>
                <a:cubicBezTo>
                  <a:pt x="11523" y="7872"/>
                  <a:pt x="12486" y="8775"/>
                  <a:pt x="13678" y="8775"/>
                </a:cubicBezTo>
                <a:cubicBezTo>
                  <a:pt x="14871" y="8775"/>
                  <a:pt x="15843" y="7872"/>
                  <a:pt x="15843" y="6754"/>
                </a:cubicBezTo>
                <a:cubicBezTo>
                  <a:pt x="15843" y="5635"/>
                  <a:pt x="14871" y="4724"/>
                  <a:pt x="13678" y="4724"/>
                </a:cubicBezTo>
                <a:close/>
                <a:moveTo>
                  <a:pt x="13678" y="5398"/>
                </a:moveTo>
                <a:cubicBezTo>
                  <a:pt x="14472" y="5398"/>
                  <a:pt x="15125" y="6009"/>
                  <a:pt x="15125" y="6754"/>
                </a:cubicBezTo>
                <a:cubicBezTo>
                  <a:pt x="15125" y="7498"/>
                  <a:pt x="14472" y="8101"/>
                  <a:pt x="13678" y="8101"/>
                </a:cubicBezTo>
                <a:cubicBezTo>
                  <a:pt x="12885" y="8101"/>
                  <a:pt x="12242" y="7498"/>
                  <a:pt x="12242" y="6754"/>
                </a:cubicBezTo>
                <a:cubicBezTo>
                  <a:pt x="12242" y="6009"/>
                  <a:pt x="12885" y="5398"/>
                  <a:pt x="13678" y="5398"/>
                </a:cubicBezTo>
                <a:close/>
                <a:moveTo>
                  <a:pt x="6485" y="6754"/>
                </a:moveTo>
                <a:lnTo>
                  <a:pt x="12291" y="12927"/>
                </a:lnTo>
                <a:lnTo>
                  <a:pt x="12704" y="13370"/>
                </a:lnTo>
                <a:lnTo>
                  <a:pt x="14692" y="15529"/>
                </a:lnTo>
                <a:lnTo>
                  <a:pt x="3602" y="15529"/>
                </a:lnTo>
                <a:cubicBezTo>
                  <a:pt x="3602" y="15529"/>
                  <a:pt x="3602" y="9854"/>
                  <a:pt x="3602" y="9854"/>
                </a:cubicBezTo>
                <a:lnTo>
                  <a:pt x="6485" y="6754"/>
                </a:lnTo>
                <a:close/>
                <a:moveTo>
                  <a:pt x="15125" y="10805"/>
                </a:moveTo>
                <a:lnTo>
                  <a:pt x="17998" y="13757"/>
                </a:lnTo>
                <a:lnTo>
                  <a:pt x="17998" y="15529"/>
                </a:lnTo>
                <a:cubicBezTo>
                  <a:pt x="17998" y="15529"/>
                  <a:pt x="15656" y="15529"/>
                  <a:pt x="15656" y="15529"/>
                </a:cubicBezTo>
                <a:lnTo>
                  <a:pt x="13186" y="12853"/>
                </a:lnTo>
                <a:lnTo>
                  <a:pt x="15125" y="1080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63164805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Benefici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Beneficios </a:t>
            </a:r>
          </a:p>
        </p:txBody>
      </p:sp>
      <p:sp>
        <p:nvSpPr>
          <p:cNvPr id="352" name="Figura"/>
          <p:cNvSpPr/>
          <p:nvPr/>
        </p:nvSpPr>
        <p:spPr>
          <a:xfrm>
            <a:off x="4122365" y="1599715"/>
            <a:ext cx="3731890" cy="2439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43" y="0"/>
                </a:moveTo>
                <a:cubicBezTo>
                  <a:pt x="4866" y="0"/>
                  <a:pt x="0" y="7372"/>
                  <a:pt x="0" y="16297"/>
                </a:cubicBezTo>
                <a:cubicBezTo>
                  <a:pt x="0" y="18237"/>
                  <a:pt x="256" y="20048"/>
                  <a:pt x="598" y="21600"/>
                </a:cubicBezTo>
                <a:cubicBezTo>
                  <a:pt x="8025" y="17332"/>
                  <a:pt x="8025" y="17332"/>
                  <a:pt x="8025" y="17332"/>
                </a:cubicBezTo>
                <a:cubicBezTo>
                  <a:pt x="7940" y="17073"/>
                  <a:pt x="7940" y="16685"/>
                  <a:pt x="7940" y="16297"/>
                </a:cubicBezTo>
                <a:cubicBezTo>
                  <a:pt x="7940" y="13969"/>
                  <a:pt x="9221" y="11899"/>
                  <a:pt x="10843" y="11899"/>
                </a:cubicBezTo>
                <a:cubicBezTo>
                  <a:pt x="12379" y="11899"/>
                  <a:pt x="13745" y="13969"/>
                  <a:pt x="13745" y="16297"/>
                </a:cubicBezTo>
                <a:cubicBezTo>
                  <a:pt x="13745" y="16685"/>
                  <a:pt x="13660" y="17073"/>
                  <a:pt x="13660" y="17332"/>
                </a:cubicBezTo>
                <a:cubicBezTo>
                  <a:pt x="21002" y="21600"/>
                  <a:pt x="21002" y="21600"/>
                  <a:pt x="21002" y="21600"/>
                </a:cubicBezTo>
                <a:cubicBezTo>
                  <a:pt x="21429" y="20048"/>
                  <a:pt x="21600" y="18237"/>
                  <a:pt x="21600" y="16297"/>
                </a:cubicBezTo>
                <a:cubicBezTo>
                  <a:pt x="21600" y="7372"/>
                  <a:pt x="16819" y="0"/>
                  <a:pt x="10843" y="0"/>
                </a:cubicBezTo>
                <a:close/>
              </a:path>
            </a:pathLst>
          </a:custGeom>
          <a:solidFill>
            <a:srgbClr val="D5E2E7"/>
          </a:solidFill>
          <a:ln w="12700">
            <a:miter lim="400000"/>
          </a:ln>
        </p:spPr>
        <p:txBody>
          <a:bodyPr lIns="22848" tIns="22848" rIns="22848" bIns="22848"/>
          <a:lstStyle/>
          <a:p>
            <a:pPr defTabSz="457200">
              <a:defRPr sz="1800">
                <a:latin typeface="Fira Sans Light"/>
                <a:ea typeface="Fira Sans Light"/>
                <a:cs typeface="Fira Sans Light"/>
                <a:sym typeface="Fira Sans Light"/>
              </a:defRPr>
            </a:pPr>
            <a:endParaRPr sz="900"/>
          </a:p>
        </p:txBody>
      </p:sp>
      <p:grpSp>
        <p:nvGrpSpPr>
          <p:cNvPr id="356" name="Grupo"/>
          <p:cNvGrpSpPr/>
          <p:nvPr/>
        </p:nvGrpSpPr>
        <p:grpSpPr>
          <a:xfrm>
            <a:off x="4051109" y="1464465"/>
            <a:ext cx="3893442" cy="3929071"/>
            <a:chOff x="0" y="0"/>
            <a:chExt cx="7786882" cy="7858141"/>
          </a:xfrm>
        </p:grpSpPr>
        <p:sp>
          <p:nvSpPr>
            <p:cNvPr id="353" name="Óvalo"/>
            <p:cNvSpPr/>
            <p:nvPr/>
          </p:nvSpPr>
          <p:spPr>
            <a:xfrm rot="16200000">
              <a:off x="-35630" y="35629"/>
              <a:ext cx="7858142" cy="7786883"/>
            </a:xfrm>
            <a:prstGeom prst="ellipse">
              <a:avLst/>
            </a:prstGeom>
            <a:solidFill>
              <a:srgbClr val="D9D9D9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2848" tIns="22848" rIns="22848" bIns="22848" numCol="1" anchor="t">
              <a:noAutofit/>
            </a:bodyPr>
            <a:lstStyle/>
            <a:p>
              <a:pPr defTabSz="457200">
                <a:defRPr sz="1800">
                  <a:latin typeface="Fira Sans Light"/>
                  <a:ea typeface="Fira Sans Light"/>
                  <a:cs typeface="Fira Sans Light"/>
                  <a:sym typeface="Fira Sans Light"/>
                </a:defRPr>
              </a:pPr>
              <a:endParaRPr sz="900"/>
            </a:p>
          </p:txBody>
        </p:sp>
        <p:sp>
          <p:nvSpPr>
            <p:cNvPr id="354" name="Óvalo"/>
            <p:cNvSpPr/>
            <p:nvPr/>
          </p:nvSpPr>
          <p:spPr>
            <a:xfrm rot="16200000">
              <a:off x="3288567" y="3329679"/>
              <a:ext cx="1209750" cy="1198783"/>
            </a:xfrm>
            <a:prstGeom prst="ellipse">
              <a:avLst/>
            </a:pr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22848" tIns="22848" rIns="22848" bIns="22848" numCol="1" anchor="t">
              <a:noAutofit/>
            </a:bodyPr>
            <a:lstStyle/>
            <a:p>
              <a:pPr defTabSz="457200">
                <a:defRPr sz="1800">
                  <a:latin typeface="Fira Sans Light"/>
                  <a:ea typeface="Fira Sans Light"/>
                  <a:cs typeface="Fira Sans Light"/>
                  <a:sym typeface="Fira Sans Light"/>
                </a:defRPr>
              </a:pPr>
              <a:endParaRPr sz="900"/>
            </a:p>
          </p:txBody>
        </p:sp>
        <p:sp>
          <p:nvSpPr>
            <p:cNvPr id="355" name="Figura"/>
            <p:cNvSpPr/>
            <p:nvPr/>
          </p:nvSpPr>
          <p:spPr>
            <a:xfrm rot="16200000">
              <a:off x="1107080" y="1201922"/>
              <a:ext cx="2389727" cy="3389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49"/>
                  </a:moveTo>
                  <a:lnTo>
                    <a:pt x="3994" y="21600"/>
                  </a:lnTo>
                  <a:lnTo>
                    <a:pt x="0" y="19743"/>
                  </a:lnTo>
                  <a:lnTo>
                    <a:pt x="19999" y="0"/>
                  </a:lnTo>
                  <a:lnTo>
                    <a:pt x="21600" y="749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22848" tIns="22848" rIns="22848" bIns="22848" numCol="1" anchor="t">
              <a:noAutofit/>
            </a:bodyPr>
            <a:lstStyle/>
            <a:p>
              <a:pPr defTabSz="457200">
                <a:defRPr sz="1800">
                  <a:latin typeface="Fira Sans Light"/>
                  <a:ea typeface="Fira Sans Light"/>
                  <a:cs typeface="Fira Sans Light"/>
                  <a:sym typeface="Fira Sans Light"/>
                </a:defRPr>
              </a:pPr>
              <a:endParaRPr sz="900"/>
            </a:p>
          </p:txBody>
        </p:sp>
      </p:grpSp>
      <p:sp>
        <p:nvSpPr>
          <p:cNvPr id="357" name="Un X% más de leads"/>
          <p:cNvSpPr txBox="1"/>
          <p:nvPr/>
        </p:nvSpPr>
        <p:spPr>
          <a:xfrm>
            <a:off x="4760758" y="4190970"/>
            <a:ext cx="2593639" cy="692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914400">
              <a:defRPr sz="45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sz="2250" dirty="0"/>
              <a:t>Un </a:t>
            </a:r>
            <a:r>
              <a:rPr lang="es-MX" sz="2250" dirty="0" smtClean="0"/>
              <a:t>40</a:t>
            </a:r>
            <a:r>
              <a:rPr sz="2250" dirty="0" smtClean="0"/>
              <a:t>% </a:t>
            </a:r>
            <a:r>
              <a:rPr lang="es-MX" sz="2250" dirty="0" smtClean="0"/>
              <a:t>más</a:t>
            </a:r>
            <a:r>
              <a:rPr sz="2250" dirty="0" smtClean="0"/>
              <a:t> </a:t>
            </a:r>
            <a:r>
              <a:rPr sz="2250" dirty="0"/>
              <a:t>de leads</a:t>
            </a:r>
          </a:p>
        </p:txBody>
      </p:sp>
      <p:sp>
        <p:nvSpPr>
          <p:cNvPr id="358" name="1200 leads"/>
          <p:cNvSpPr txBox="1"/>
          <p:nvPr/>
        </p:nvSpPr>
        <p:spPr>
          <a:xfrm>
            <a:off x="7119292" y="1526770"/>
            <a:ext cx="1608114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 defTabSz="914400">
              <a:defRPr sz="3400">
                <a:solidFill>
                  <a:srgbClr val="44546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sz="1700" dirty="0" smtClean="0"/>
              <a:t>120 </a:t>
            </a:r>
            <a:r>
              <a:rPr sz="1700" dirty="0"/>
              <a:t>leads</a:t>
            </a:r>
          </a:p>
        </p:txBody>
      </p:sp>
      <p:sp>
        <p:nvSpPr>
          <p:cNvPr id="359" name="750 leads"/>
          <p:cNvSpPr txBox="1"/>
          <p:nvPr/>
        </p:nvSpPr>
        <p:spPr>
          <a:xfrm>
            <a:off x="3027279" y="2139346"/>
            <a:ext cx="1608114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 defTabSz="914400">
              <a:defRPr sz="3400">
                <a:solidFill>
                  <a:srgbClr val="44546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sz="1700" dirty="0" smtClean="0"/>
              <a:t>75 </a:t>
            </a:r>
            <a:r>
              <a:rPr sz="1700" dirty="0"/>
              <a:t>leads</a:t>
            </a:r>
          </a:p>
        </p:txBody>
      </p:sp>
    </p:spTree>
    <p:extLst>
      <p:ext uri="{BB962C8B-B14F-4D97-AF65-F5344CB8AC3E}">
        <p14:creationId xmlns:p14="http://schemas.microsoft.com/office/powerpoint/2010/main" val="118746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:pu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5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8" dur="25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0" animBg="1" advAuto="0"/>
      <p:bldP spid="356" grpId="0" animBg="1" advAuto="0"/>
      <p:bldP spid="356" grpId="1" animBg="1" advAuto="0"/>
      <p:bldP spid="357" grpId="0" animBg="1" advAuto="0"/>
      <p:bldP spid="358" grpId="0" animBg="1" advAuto="0"/>
      <p:bldP spid="359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Equipo para proyec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Equipo para proyecto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637" y="1089619"/>
            <a:ext cx="1565475" cy="1565475"/>
          </a:xfrm>
          <a:prstGeom prst="rect">
            <a:avLst/>
          </a:prstGeom>
        </p:spPr>
      </p:pic>
      <p:sp>
        <p:nvSpPr>
          <p:cNvPr id="365" name="Rectángulo redondeado"/>
          <p:cNvSpPr/>
          <p:nvPr/>
        </p:nvSpPr>
        <p:spPr>
          <a:xfrm>
            <a:off x="5103384" y="2510046"/>
            <a:ext cx="2284810" cy="304642"/>
          </a:xfrm>
          <a:prstGeom prst="roundRect">
            <a:avLst>
              <a:gd name="adj" fmla="val 50000"/>
            </a:avLst>
          </a:prstGeom>
          <a:solidFill>
            <a:srgbClr val="234770"/>
          </a:solidFill>
          <a:ln w="12700">
            <a:miter lim="400000"/>
          </a:ln>
        </p:spPr>
        <p:txBody>
          <a:bodyPr lIns="60928" tIns="60928" rIns="60928" bIns="60928" anchor="ctr"/>
          <a:lstStyle/>
          <a:p>
            <a:pPr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/>
          </a:p>
        </p:txBody>
      </p:sp>
      <p:sp>
        <p:nvSpPr>
          <p:cNvPr id="403" name="Super jefe"/>
          <p:cNvSpPr txBox="1"/>
          <p:nvPr/>
        </p:nvSpPr>
        <p:spPr>
          <a:xfrm>
            <a:off x="5732263" y="2588783"/>
            <a:ext cx="1863096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spcBef>
                <a:spcPts val="1600"/>
              </a:spcBef>
              <a:defRPr sz="2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s-MX" sz="1000" noProof="1" smtClean="0"/>
              <a:t>Product</a:t>
            </a:r>
            <a:r>
              <a:rPr lang="es-MX" sz="1000" dirty="0" smtClean="0"/>
              <a:t> Owner</a:t>
            </a:r>
            <a:endParaRPr sz="1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206" y="4113126"/>
            <a:ext cx="1653053" cy="1653053"/>
          </a:xfrm>
          <a:prstGeom prst="rect">
            <a:avLst/>
          </a:prstGeom>
        </p:spPr>
      </p:pic>
      <p:sp>
        <p:nvSpPr>
          <p:cNvPr id="405" name="Rectángulo redondeado"/>
          <p:cNvSpPr/>
          <p:nvPr/>
        </p:nvSpPr>
        <p:spPr>
          <a:xfrm>
            <a:off x="2188349" y="5547207"/>
            <a:ext cx="2029672" cy="304642"/>
          </a:xfrm>
          <a:prstGeom prst="roundRect">
            <a:avLst>
              <a:gd name="adj" fmla="val 50000"/>
            </a:avLst>
          </a:prstGeom>
          <a:solidFill>
            <a:srgbClr val="DBA137"/>
          </a:solidFill>
          <a:ln w="12700">
            <a:miter lim="400000"/>
          </a:ln>
        </p:spPr>
        <p:txBody>
          <a:bodyPr lIns="60928" tIns="60928" rIns="60928" bIns="60928" anchor="ctr"/>
          <a:lstStyle/>
          <a:p>
            <a:pPr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/>
          </a:p>
        </p:txBody>
      </p:sp>
      <p:sp>
        <p:nvSpPr>
          <p:cNvPr id="413" name="Director"/>
          <p:cNvSpPr txBox="1"/>
          <p:nvPr/>
        </p:nvSpPr>
        <p:spPr>
          <a:xfrm>
            <a:off x="2312993" y="5612292"/>
            <a:ext cx="1804588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spcBef>
                <a:spcPts val="1600"/>
              </a:spcBef>
              <a:defRPr sz="2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ctr"/>
            <a:r>
              <a:rPr lang="es-MX" sz="1000" dirty="0" smtClean="0"/>
              <a:t>UX Resercher</a:t>
            </a:r>
            <a:endParaRPr sz="1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168" y="4113127"/>
            <a:ext cx="1565475" cy="1565475"/>
          </a:xfrm>
          <a:prstGeom prst="rect">
            <a:avLst/>
          </a:prstGeom>
        </p:spPr>
      </p:pic>
      <p:sp>
        <p:nvSpPr>
          <p:cNvPr id="370" name="Rectángulo redondeado"/>
          <p:cNvSpPr/>
          <p:nvPr/>
        </p:nvSpPr>
        <p:spPr>
          <a:xfrm>
            <a:off x="5230953" y="5547207"/>
            <a:ext cx="2029672" cy="304642"/>
          </a:xfrm>
          <a:prstGeom prst="roundRect">
            <a:avLst>
              <a:gd name="adj" fmla="val 50000"/>
            </a:avLst>
          </a:prstGeom>
          <a:solidFill>
            <a:srgbClr val="6CC0CC">
              <a:alpha val="64000"/>
            </a:srgbClr>
          </a:solidFill>
          <a:ln w="12700">
            <a:miter lim="400000"/>
          </a:ln>
        </p:spPr>
        <p:txBody>
          <a:bodyPr lIns="60928" tIns="60928" rIns="60928" bIns="60928" anchor="ctr"/>
          <a:lstStyle/>
          <a:p>
            <a:pPr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/>
          </a:p>
        </p:txBody>
      </p:sp>
      <p:sp>
        <p:nvSpPr>
          <p:cNvPr id="404" name="Director"/>
          <p:cNvSpPr txBox="1"/>
          <p:nvPr/>
        </p:nvSpPr>
        <p:spPr>
          <a:xfrm>
            <a:off x="5305828" y="5612292"/>
            <a:ext cx="1863096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spcBef>
                <a:spcPts val="1600"/>
              </a:spcBef>
              <a:defRPr sz="2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ctr"/>
            <a:r>
              <a:rPr lang="es-MX" sz="1000" dirty="0" smtClean="0"/>
              <a:t>UX Designer</a:t>
            </a:r>
            <a:endParaRPr sz="1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432" y="4042476"/>
            <a:ext cx="1635786" cy="1635786"/>
          </a:xfrm>
          <a:prstGeom prst="rect">
            <a:avLst/>
          </a:prstGeom>
        </p:spPr>
      </p:pic>
      <p:sp>
        <p:nvSpPr>
          <p:cNvPr id="409" name="Rectángulo redondeado"/>
          <p:cNvSpPr/>
          <p:nvPr/>
        </p:nvSpPr>
        <p:spPr>
          <a:xfrm>
            <a:off x="8231501" y="5536915"/>
            <a:ext cx="2029672" cy="304642"/>
          </a:xfrm>
          <a:prstGeom prst="roundRect">
            <a:avLst>
              <a:gd name="adj" fmla="val 50000"/>
            </a:avLst>
          </a:prstGeom>
          <a:solidFill>
            <a:srgbClr val="6CC0CC"/>
          </a:solidFill>
          <a:ln w="12700">
            <a:miter lim="400000"/>
          </a:ln>
        </p:spPr>
        <p:txBody>
          <a:bodyPr lIns="60928" tIns="60928" rIns="60928" bIns="60928" anchor="ctr"/>
          <a:lstStyle/>
          <a:p>
            <a:pPr>
              <a:defRPr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700"/>
          </a:p>
        </p:txBody>
      </p:sp>
      <p:sp>
        <p:nvSpPr>
          <p:cNvPr id="414" name="Director"/>
          <p:cNvSpPr txBox="1"/>
          <p:nvPr/>
        </p:nvSpPr>
        <p:spPr>
          <a:xfrm>
            <a:off x="8315234" y="5612292"/>
            <a:ext cx="1863097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spcBef>
                <a:spcPts val="1600"/>
              </a:spcBef>
              <a:defRPr sz="2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ctr"/>
            <a:r>
              <a:rPr lang="es-MX" sz="1000" dirty="0" smtClean="0"/>
              <a:t>UX Designer</a:t>
            </a:r>
            <a:endParaRPr sz="1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454637" y="2807756"/>
            <a:ext cx="165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/>
              <a:t>Elzbeth Blanco</a:t>
            </a:r>
            <a:endParaRPr lang="es-MX" sz="1400" dirty="0"/>
          </a:p>
        </p:txBody>
      </p:sp>
      <p:sp>
        <p:nvSpPr>
          <p:cNvPr id="88" name="CuadroTexto 87"/>
          <p:cNvSpPr txBox="1"/>
          <p:nvPr/>
        </p:nvSpPr>
        <p:spPr>
          <a:xfrm>
            <a:off x="2375219" y="5916934"/>
            <a:ext cx="165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/>
              <a:t>Jocelyn Esquivel</a:t>
            </a:r>
            <a:endParaRPr lang="es-MX" sz="1400" dirty="0"/>
          </a:p>
        </p:txBody>
      </p:sp>
      <p:sp>
        <p:nvSpPr>
          <p:cNvPr id="89" name="CuadroTexto 88"/>
          <p:cNvSpPr txBox="1"/>
          <p:nvPr/>
        </p:nvSpPr>
        <p:spPr>
          <a:xfrm>
            <a:off x="5451939" y="5916934"/>
            <a:ext cx="165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/>
              <a:t>Lía Laguna</a:t>
            </a:r>
            <a:endParaRPr lang="es-MX" sz="1400" dirty="0"/>
          </a:p>
        </p:txBody>
      </p:sp>
      <p:sp>
        <p:nvSpPr>
          <p:cNvPr id="90" name="CuadroTexto 89"/>
          <p:cNvSpPr txBox="1"/>
          <p:nvPr/>
        </p:nvSpPr>
        <p:spPr>
          <a:xfrm>
            <a:off x="8476359" y="5916933"/>
            <a:ext cx="165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/>
              <a:t>Gaby Colín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235501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57</Words>
  <Application>Microsoft Office PowerPoint</Application>
  <PresentationFormat>Panorámica</PresentationFormat>
  <Paragraphs>21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3" baseType="lpstr">
      <vt:lpstr>Arial</vt:lpstr>
      <vt:lpstr>Calibri</vt:lpstr>
      <vt:lpstr>Calibri Light</vt:lpstr>
      <vt:lpstr>Fira Sans Light</vt:lpstr>
      <vt:lpstr>Gill Sans</vt:lpstr>
      <vt:lpstr>Montserrat</vt:lpstr>
      <vt:lpstr>Montserrat Black</vt:lpstr>
      <vt:lpstr>PT Sans</vt:lpstr>
      <vt:lpstr>Seravek Light</vt:lpstr>
      <vt:lpstr>Tema de Office</vt:lpstr>
      <vt:lpstr>Para resumen de propuestas</vt:lpstr>
      <vt:lpstr>Beneficios </vt:lpstr>
      <vt:lpstr>Equipo para proyecto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Joy Love</dc:creator>
  <cp:lastModifiedBy>Joy Love</cp:lastModifiedBy>
  <cp:revision>7</cp:revision>
  <dcterms:created xsi:type="dcterms:W3CDTF">2018-03-19T02:54:25Z</dcterms:created>
  <dcterms:modified xsi:type="dcterms:W3CDTF">2018-03-19T06:38:23Z</dcterms:modified>
</cp:coreProperties>
</file>