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4" r:id="rId9"/>
    <p:sldId id="267" r:id="rId10"/>
    <p:sldId id="269" r:id="rId11"/>
    <p:sldId id="270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33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Dats</a:t>
            </a:r>
            <a:r>
              <a:rPr lang="en-US" dirty="0" smtClean="0"/>
              <a:t> 6104-Individual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Erin </a:t>
            </a:r>
            <a:r>
              <a:rPr lang="en-US" dirty="0" err="1" smtClean="0"/>
              <a:t>Kreiling</a:t>
            </a:r>
            <a:endParaRPr lang="en-US" dirty="0" smtClean="0"/>
          </a:p>
          <a:p>
            <a:r>
              <a:rPr lang="en-US" dirty="0" smtClean="0"/>
              <a:t>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Healthcare, education, and Military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vs military vs education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considering the expenditure as a total (vs per capita), we see pretty similar behavior. </a:t>
            </a:r>
          </a:p>
          <a:p>
            <a:r>
              <a:rPr lang="en-US" dirty="0" smtClean="0"/>
              <a:t>However,  there is a larger group of countries with very low, relative expenditures: Russia, Saudi Arabia, India, Turkey, Mexico, Indonesia, Argentina, and South Africa.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spending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Military</a:t>
            </a:r>
          </a:p>
          <a:p>
            <a:pPr lvl="1"/>
            <a:r>
              <a:rPr lang="en-US" dirty="0" smtClean="0"/>
              <a:t>Saudi Arabia appears to have increased their spending the most dramatically</a:t>
            </a:r>
          </a:p>
          <a:p>
            <a:pPr lvl="1"/>
            <a:r>
              <a:rPr lang="en-US" dirty="0" smtClean="0"/>
              <a:t>The USA spent the most overall in 2015</a:t>
            </a:r>
          </a:p>
          <a:p>
            <a:r>
              <a:rPr lang="en-US" dirty="0" smtClean="0"/>
              <a:t>Healthcare</a:t>
            </a:r>
            <a:endParaRPr lang="en-US" dirty="0"/>
          </a:p>
          <a:p>
            <a:pPr lvl="1"/>
            <a:r>
              <a:rPr lang="en-US" dirty="0" smtClean="0"/>
              <a:t>China appears to have increased their spending most dramatically</a:t>
            </a:r>
          </a:p>
          <a:p>
            <a:pPr lvl="1"/>
            <a:r>
              <a:rPr lang="en-US" dirty="0" smtClean="0"/>
              <a:t>The USA spent the most overall in 2015</a:t>
            </a:r>
          </a:p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Note: some missing data</a:t>
            </a:r>
          </a:p>
          <a:p>
            <a:pPr lvl="1"/>
            <a:r>
              <a:rPr lang="en-US" dirty="0" smtClean="0"/>
              <a:t>South Korea appears to have increased their spending most dramatically</a:t>
            </a:r>
          </a:p>
          <a:p>
            <a:pPr lvl="1"/>
            <a:r>
              <a:rPr lang="en-US" dirty="0" smtClean="0"/>
              <a:t>The EU spends the most overall in 2015</a:t>
            </a:r>
          </a:p>
        </p:txBody>
      </p:sp>
    </p:spTree>
    <p:extLst>
      <p:ext uri="{BB962C8B-B14F-4D97-AF65-F5344CB8AC3E}">
        <p14:creationId xmlns:p14="http://schemas.microsoft.com/office/powerpoint/2010/main" val="253313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overall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what type of government each G20 country has would be helpful for understanding spending habits</a:t>
            </a:r>
          </a:p>
          <a:p>
            <a:r>
              <a:rPr lang="en-US" dirty="0" smtClean="0"/>
              <a:t>Spending varies across the different areas of the world</a:t>
            </a:r>
          </a:p>
          <a:p>
            <a:r>
              <a:rPr lang="en-US" dirty="0" smtClean="0"/>
              <a:t>It would be interesting to break out education spending by primary vs secondary </a:t>
            </a:r>
          </a:p>
          <a:p>
            <a:r>
              <a:rPr lang="en-US" dirty="0" smtClean="0"/>
              <a:t>While the European Union itself is a member of the G20, it could help the analysis to break out the EU by individual countries</a:t>
            </a:r>
          </a:p>
          <a:p>
            <a:r>
              <a:rPr lang="en-US" dirty="0" smtClean="0"/>
              <a:t>There is obviously a strong relationship between the wealth of the country and its spending habits</a:t>
            </a:r>
          </a:p>
          <a:p>
            <a:r>
              <a:rPr lang="en-US" dirty="0" smtClean="0"/>
              <a:t>In future analysis, I’d like to expand the range of years to consider how spending habits have changed over 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</a:p>
          <a:p>
            <a:r>
              <a:rPr lang="en-US" dirty="0" smtClean="0"/>
              <a:t>The Website</a:t>
            </a:r>
          </a:p>
          <a:p>
            <a:r>
              <a:rPr lang="en-US" dirty="0" smtClean="0"/>
              <a:t>Introductory Plots</a:t>
            </a:r>
          </a:p>
          <a:p>
            <a:r>
              <a:rPr lang="en-US" dirty="0" smtClean="0"/>
              <a:t>Comparing GDP and Spending</a:t>
            </a:r>
          </a:p>
          <a:p>
            <a:r>
              <a:rPr lang="en-US" dirty="0" smtClean="0"/>
              <a:t>Healthcare, Education, and Military</a:t>
            </a:r>
          </a:p>
          <a:p>
            <a:r>
              <a:rPr lang="en-US" dirty="0" smtClean="0"/>
              <a:t>Overall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collected from the World Bank</a:t>
            </a:r>
          </a:p>
          <a:p>
            <a:r>
              <a:rPr lang="en-US" dirty="0" smtClean="0"/>
              <a:t>2008-2015 data for all G20 countries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Country Name</a:t>
            </a:r>
          </a:p>
          <a:p>
            <a:pPr lvl="1"/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GDP</a:t>
            </a:r>
          </a:p>
          <a:p>
            <a:pPr lvl="1"/>
            <a:r>
              <a:rPr lang="en-US" dirty="0" smtClean="0"/>
              <a:t>Education Expenditure</a:t>
            </a:r>
          </a:p>
          <a:p>
            <a:pPr lvl="1"/>
            <a:r>
              <a:rPr lang="en-US" dirty="0" smtClean="0"/>
              <a:t>Military Expenditure </a:t>
            </a:r>
          </a:p>
          <a:p>
            <a:pPr lvl="1"/>
            <a:r>
              <a:rPr lang="en-US" dirty="0" smtClean="0"/>
              <a:t>Healthcare Expenditure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5" y="2638424"/>
            <a:ext cx="10491536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3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plots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385011"/>
            <a:ext cx="7729728" cy="176840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How much money does each G20 country spend on military, healthcare, and education?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92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countries spent similar amounts on healthcare, military, and education.</a:t>
            </a:r>
          </a:p>
          <a:p>
            <a:r>
              <a:rPr lang="en-US" dirty="0" smtClean="0"/>
              <a:t>The European Union and the USA spent significantly more than any other country.</a:t>
            </a:r>
          </a:p>
          <a:p>
            <a:r>
              <a:rPr lang="en-US" dirty="0" smtClean="0"/>
              <a:t>China has been gradually increasing their spending in military over the years, whereas most of the other countries relatively stable. </a:t>
            </a:r>
          </a:p>
          <a:p>
            <a:r>
              <a:rPr lang="en-US" dirty="0" smtClean="0"/>
              <a:t>For Healthcare, there appear to be 3 main spending groups:</a:t>
            </a:r>
          </a:p>
          <a:p>
            <a:pPr marL="0" indent="0">
              <a:buNone/>
            </a:pPr>
            <a:r>
              <a:rPr lang="en-US" dirty="0" smtClean="0"/>
              <a:t>	1. EU and USA</a:t>
            </a:r>
          </a:p>
          <a:p>
            <a:pPr marL="0" indent="0">
              <a:buNone/>
            </a:pPr>
            <a:r>
              <a:rPr lang="en-US" dirty="0" smtClean="0"/>
              <a:t>	2. France, Germany, Japan, and UK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Everyone else</a:t>
            </a:r>
          </a:p>
          <a:p>
            <a:r>
              <a:rPr lang="en-US" dirty="0" smtClean="0"/>
              <a:t>The previous theme seems to repeat for education, although Brazil would join the second group</a:t>
            </a:r>
          </a:p>
        </p:txBody>
      </p:sp>
    </p:spTree>
    <p:extLst>
      <p:ext uri="{BB962C8B-B14F-4D97-AF65-F5344CB8AC3E}">
        <p14:creationId xmlns:p14="http://schemas.microsoft.com/office/powerpoint/2010/main" val="246305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gdp</a:t>
            </a:r>
            <a:r>
              <a:rPr lang="en-US" dirty="0" smtClean="0"/>
              <a:t> and spending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2153412"/>
          </a:xfrm>
        </p:spPr>
        <p:txBody>
          <a:bodyPr>
            <a:noAutofit/>
          </a:bodyPr>
          <a:lstStyle/>
          <a:p>
            <a:r>
              <a:rPr lang="en-US" dirty="0"/>
              <a:t>How much money does each G20 country spend on military, healthcare, and education, as compared to their overall Gross Domestic Product (GDP)?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the EU and the USA have the highest spending, as compared to their GDP</a:t>
            </a:r>
          </a:p>
          <a:p>
            <a:r>
              <a:rPr lang="en-US" dirty="0" smtClean="0"/>
              <a:t>China did not report education expenditure</a:t>
            </a:r>
          </a:p>
          <a:p>
            <a:r>
              <a:rPr lang="en-US" dirty="0" smtClean="0"/>
              <a:t>Most countries spent more on education and healthcare than military (as a portion of their GDP)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8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person expenditure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USA spends nearly double the amount per person on healthcare, as compared to military and education, as do Japan, Germany, and Canada. </a:t>
            </a:r>
          </a:p>
          <a:p>
            <a:r>
              <a:rPr lang="en-US" dirty="0" smtClean="0"/>
              <a:t>India and Indonesia have extremely low expenditure in all 3 areas, compared to the other countries </a:t>
            </a:r>
          </a:p>
          <a:p>
            <a:r>
              <a:rPr lang="en-US" dirty="0" smtClean="0"/>
              <a:t>Australia spends nearly the exact same amount per person on healthcare and education. </a:t>
            </a:r>
          </a:p>
          <a:p>
            <a:r>
              <a:rPr lang="en-US" dirty="0" smtClean="0"/>
              <a:t>Saudi Arabia spends nearly double the amount per person on military, as compared to healthcare and education.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63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497</TotalTime>
  <Words>522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Dats 6104-Individual project</vt:lpstr>
      <vt:lpstr>Agenda</vt:lpstr>
      <vt:lpstr>About the data</vt:lpstr>
      <vt:lpstr>The website</vt:lpstr>
      <vt:lpstr>Introductory plots </vt:lpstr>
      <vt:lpstr>How much money does each G20 country spend on military, healthcare, and education? </vt:lpstr>
      <vt:lpstr>Comparing gdp and spending</vt:lpstr>
      <vt:lpstr>How much money does each G20 country spend on military, healthcare, and education, as compared to their overall Gross Domestic Product (GDP)?</vt:lpstr>
      <vt:lpstr>Per person expenditure by country</vt:lpstr>
      <vt:lpstr>Healthcare, education, and Military</vt:lpstr>
      <vt:lpstr>Healthcare vs military vs education</vt:lpstr>
      <vt:lpstr>spending over time</vt:lpstr>
      <vt:lpstr>Other overall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6104-Individual project</dc:title>
  <dc:creator>Student</dc:creator>
  <cp:lastModifiedBy>Student</cp:lastModifiedBy>
  <cp:revision>7</cp:revision>
  <dcterms:created xsi:type="dcterms:W3CDTF">2019-03-07T04:58:26Z</dcterms:created>
  <dcterms:modified xsi:type="dcterms:W3CDTF">2019-03-07T13:15:36Z</dcterms:modified>
</cp:coreProperties>
</file>