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1" r:id="rId6"/>
    <p:sldId id="260" r:id="rId7"/>
    <p:sldId id="268" r:id="rId8"/>
    <p:sldId id="264" r:id="rId9"/>
    <p:sldId id="269" r:id="rId10"/>
    <p:sldId id="265" r:id="rId11"/>
    <p:sldId id="270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A792EE-FD8F-4192-9C2E-7E3802272467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A413E1F0-302B-4D0E-B602-F99F4B1C5C16}">
      <dgm:prSet phldrT="[Text]"/>
      <dgm:spPr/>
      <dgm:t>
        <a:bodyPr/>
        <a:lstStyle/>
        <a:p>
          <a:r>
            <a:rPr lang="en-US" dirty="0"/>
            <a:t>Image Processing</a:t>
          </a:r>
        </a:p>
      </dgm:t>
    </dgm:pt>
    <dgm:pt modelId="{75DD0DF7-F79E-49B0-932A-BE2D9CF7FC6B}" type="parTrans" cxnId="{32656093-17BF-4329-8BFF-E44EA46DDFE2}">
      <dgm:prSet/>
      <dgm:spPr/>
      <dgm:t>
        <a:bodyPr/>
        <a:lstStyle/>
        <a:p>
          <a:endParaRPr lang="en-US"/>
        </a:p>
      </dgm:t>
    </dgm:pt>
    <dgm:pt modelId="{ECB991DB-90C4-4A88-9C61-6468B49B1E5B}" type="sibTrans" cxnId="{32656093-17BF-4329-8BFF-E44EA46DDFE2}">
      <dgm:prSet/>
      <dgm:spPr/>
      <dgm:t>
        <a:bodyPr/>
        <a:lstStyle/>
        <a:p>
          <a:endParaRPr lang="en-US"/>
        </a:p>
      </dgm:t>
    </dgm:pt>
    <dgm:pt modelId="{A1BDF68C-41F4-4110-964B-51A70508E023}">
      <dgm:prSet phldrT="[Text]"/>
      <dgm:spPr/>
      <dgm:t>
        <a:bodyPr/>
        <a:lstStyle/>
        <a:p>
          <a:r>
            <a:rPr lang="en-US" dirty="0"/>
            <a:t>File Handling </a:t>
          </a:r>
        </a:p>
      </dgm:t>
    </dgm:pt>
    <dgm:pt modelId="{91C33DB2-BF92-4C83-BE63-3E4BDD3ECCF3}" type="parTrans" cxnId="{AC22BCFE-E499-4A25-A3EE-8FCAA1B86D3F}">
      <dgm:prSet/>
      <dgm:spPr/>
      <dgm:t>
        <a:bodyPr/>
        <a:lstStyle/>
        <a:p>
          <a:endParaRPr lang="en-US"/>
        </a:p>
      </dgm:t>
    </dgm:pt>
    <dgm:pt modelId="{FBF1A161-7165-441F-B2EC-9F216F310E57}" type="sibTrans" cxnId="{AC22BCFE-E499-4A25-A3EE-8FCAA1B86D3F}">
      <dgm:prSet/>
      <dgm:spPr/>
      <dgm:t>
        <a:bodyPr/>
        <a:lstStyle/>
        <a:p>
          <a:endParaRPr lang="en-US"/>
        </a:p>
      </dgm:t>
    </dgm:pt>
    <dgm:pt modelId="{2720D498-4C57-42CD-8A8B-D781819BC3BE}">
      <dgm:prSet phldrT="[Text]"/>
      <dgm:spPr/>
      <dgm:t>
        <a:bodyPr/>
        <a:lstStyle/>
        <a:p>
          <a:r>
            <a:rPr lang="en-US" dirty="0"/>
            <a:t>Statistics and Plotting</a:t>
          </a:r>
        </a:p>
      </dgm:t>
    </dgm:pt>
    <dgm:pt modelId="{A77ABA4E-7777-4DDD-82C6-2037E6C5AD1F}" type="parTrans" cxnId="{543D7B69-AF10-4F9B-A91C-7CA26F52A97E}">
      <dgm:prSet/>
      <dgm:spPr/>
      <dgm:t>
        <a:bodyPr/>
        <a:lstStyle/>
        <a:p>
          <a:endParaRPr lang="en-US"/>
        </a:p>
      </dgm:t>
    </dgm:pt>
    <dgm:pt modelId="{27F72AB9-4048-4D3B-9784-1D0D0817825A}" type="sibTrans" cxnId="{543D7B69-AF10-4F9B-A91C-7CA26F52A97E}">
      <dgm:prSet/>
      <dgm:spPr/>
      <dgm:t>
        <a:bodyPr/>
        <a:lstStyle/>
        <a:p>
          <a:endParaRPr lang="en-US"/>
        </a:p>
      </dgm:t>
    </dgm:pt>
    <dgm:pt modelId="{862D9E5C-DF9F-48B9-A86B-7DB49E6B61D0}" type="pres">
      <dgm:prSet presAssocID="{F9A792EE-FD8F-4192-9C2E-7E3802272467}" presName="diagram" presStyleCnt="0">
        <dgm:presLayoutVars>
          <dgm:dir/>
          <dgm:animLvl val="lvl"/>
          <dgm:resizeHandles val="exact"/>
        </dgm:presLayoutVars>
      </dgm:prSet>
      <dgm:spPr/>
    </dgm:pt>
    <dgm:pt modelId="{9026A1B4-6F18-4BD6-9B35-5C1468FD9FB8}" type="pres">
      <dgm:prSet presAssocID="{A413E1F0-302B-4D0E-B602-F99F4B1C5C16}" presName="compNode" presStyleCnt="0"/>
      <dgm:spPr/>
    </dgm:pt>
    <dgm:pt modelId="{6D7E480A-96CC-419B-83A6-90ACB281D98D}" type="pres">
      <dgm:prSet presAssocID="{A413E1F0-302B-4D0E-B602-F99F4B1C5C16}" presName="childRect" presStyleLbl="bgAcc1" presStyleIdx="0" presStyleCnt="3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83284B20-2AD7-4839-92FE-5490615BABAC}" type="pres">
      <dgm:prSet presAssocID="{A413E1F0-302B-4D0E-B602-F99F4B1C5C1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C951FF3-7838-4519-876A-827390DC3937}" type="pres">
      <dgm:prSet presAssocID="{A413E1F0-302B-4D0E-B602-F99F4B1C5C16}" presName="parentRect" presStyleLbl="alignNode1" presStyleIdx="0" presStyleCnt="3"/>
      <dgm:spPr/>
    </dgm:pt>
    <dgm:pt modelId="{7E7A77D4-3B7F-4BC0-BAFD-09A792457DDF}" type="pres">
      <dgm:prSet presAssocID="{A413E1F0-302B-4D0E-B602-F99F4B1C5C16}" presName="adorn" presStyleLbl="fgAccFollow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s with solid fill"/>
        </a:ext>
      </dgm:extLst>
    </dgm:pt>
    <dgm:pt modelId="{7C239FAC-5772-46B1-9C1B-85300D7FF63B}" type="pres">
      <dgm:prSet presAssocID="{ECB991DB-90C4-4A88-9C61-6468B49B1E5B}" presName="sibTrans" presStyleLbl="sibTrans2D1" presStyleIdx="0" presStyleCnt="0"/>
      <dgm:spPr/>
    </dgm:pt>
    <dgm:pt modelId="{916A6A93-CAA1-4B52-A213-24A0091AE7DC}" type="pres">
      <dgm:prSet presAssocID="{A1BDF68C-41F4-4110-964B-51A70508E023}" presName="compNode" presStyleCnt="0"/>
      <dgm:spPr/>
    </dgm:pt>
    <dgm:pt modelId="{53309E43-C1CB-4BA3-96C9-C59EED48AF89}" type="pres">
      <dgm:prSet presAssocID="{A1BDF68C-41F4-4110-964B-51A70508E023}" presName="childRect" presStyleLbl="bgAcc1" presStyleIdx="1" presStyleCnt="3">
        <dgm:presLayoutVars>
          <dgm:bulletEnabled val="1"/>
        </dgm:presLayoutVars>
      </dgm:prSet>
      <dgm:spPr/>
    </dgm:pt>
    <dgm:pt modelId="{0FB5B993-1627-4CE6-919B-38F606A56234}" type="pres">
      <dgm:prSet presAssocID="{A1BDF68C-41F4-4110-964B-51A70508E02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AD2310E-017F-4B3C-A257-0903A38DEA0B}" type="pres">
      <dgm:prSet presAssocID="{A1BDF68C-41F4-4110-964B-51A70508E023}" presName="parentRect" presStyleLbl="alignNode1" presStyleIdx="1" presStyleCnt="3"/>
      <dgm:spPr/>
    </dgm:pt>
    <dgm:pt modelId="{E3A5649E-14EB-499C-8C34-16B126BE74AB}" type="pres">
      <dgm:prSet presAssocID="{A1BDF68C-41F4-4110-964B-51A70508E023}" presName="adorn" presStyleLbl="fgAccFollow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DAA9A11A-571F-4522-AF53-B0CF261EDEC3}" type="pres">
      <dgm:prSet presAssocID="{FBF1A161-7165-441F-B2EC-9F216F310E57}" presName="sibTrans" presStyleLbl="sibTrans2D1" presStyleIdx="0" presStyleCnt="0"/>
      <dgm:spPr/>
    </dgm:pt>
    <dgm:pt modelId="{121B8A18-A727-4C01-B799-F5DE16171144}" type="pres">
      <dgm:prSet presAssocID="{2720D498-4C57-42CD-8A8B-D781819BC3BE}" presName="compNode" presStyleCnt="0"/>
      <dgm:spPr/>
    </dgm:pt>
    <dgm:pt modelId="{03FF9045-6F91-4CB5-9D82-02D87D8ABF63}" type="pres">
      <dgm:prSet presAssocID="{2720D498-4C57-42CD-8A8B-D781819BC3BE}" presName="childRect" presStyleLbl="bgAcc1" presStyleIdx="2" presStyleCnt="3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6"/>
          <a:srcRect/>
          <a:stretch>
            <a:fillRect l="-11000" r="-11000"/>
          </a:stretch>
        </a:blipFill>
      </dgm:spPr>
    </dgm:pt>
    <dgm:pt modelId="{B5E7C100-8C7D-4643-A236-86B591C0A424}" type="pres">
      <dgm:prSet presAssocID="{2720D498-4C57-42CD-8A8B-D781819BC3B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B567AAB-AE17-4CFC-9324-E80200D8B438}" type="pres">
      <dgm:prSet presAssocID="{2720D498-4C57-42CD-8A8B-D781819BC3BE}" presName="parentRect" presStyleLbl="alignNode1" presStyleIdx="2" presStyleCnt="3"/>
      <dgm:spPr/>
    </dgm:pt>
    <dgm:pt modelId="{99D7074D-147C-4727-8B0C-B28DEB6BBBDC}" type="pres">
      <dgm:prSet presAssocID="{2720D498-4C57-42CD-8A8B-D781819BC3BE}" presName="adorn" presStyleLbl="fgAccFollow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</dgm:ptLst>
  <dgm:cxnLst>
    <dgm:cxn modelId="{3191681B-C354-410F-A94A-EB23AEC27166}" type="presOf" srcId="{A1BDF68C-41F4-4110-964B-51A70508E023}" destId="{4AD2310E-017F-4B3C-A257-0903A38DEA0B}" srcOrd="1" destOrd="0" presId="urn:microsoft.com/office/officeart/2005/8/layout/bList2"/>
    <dgm:cxn modelId="{99A68A34-D1DB-4134-803B-B2657A94B1BF}" type="presOf" srcId="{F9A792EE-FD8F-4192-9C2E-7E3802272467}" destId="{862D9E5C-DF9F-48B9-A86B-7DB49E6B61D0}" srcOrd="0" destOrd="0" presId="urn:microsoft.com/office/officeart/2005/8/layout/bList2"/>
    <dgm:cxn modelId="{CBB3B761-7D09-47D3-ACE7-8FE2760C7EEF}" type="presOf" srcId="{A413E1F0-302B-4D0E-B602-F99F4B1C5C16}" destId="{FC951FF3-7838-4519-876A-827390DC3937}" srcOrd="1" destOrd="0" presId="urn:microsoft.com/office/officeart/2005/8/layout/bList2"/>
    <dgm:cxn modelId="{E0C81745-35FD-4A05-A066-A915140CD3F2}" type="presOf" srcId="{2720D498-4C57-42CD-8A8B-D781819BC3BE}" destId="{B5E7C100-8C7D-4643-A236-86B591C0A424}" srcOrd="0" destOrd="0" presId="urn:microsoft.com/office/officeart/2005/8/layout/bList2"/>
    <dgm:cxn modelId="{4A0D4346-420D-4692-80A1-4EEE7685F9BA}" type="presOf" srcId="{2720D498-4C57-42CD-8A8B-D781819BC3BE}" destId="{DB567AAB-AE17-4CFC-9324-E80200D8B438}" srcOrd="1" destOrd="0" presId="urn:microsoft.com/office/officeart/2005/8/layout/bList2"/>
    <dgm:cxn modelId="{543D7B69-AF10-4F9B-A91C-7CA26F52A97E}" srcId="{F9A792EE-FD8F-4192-9C2E-7E3802272467}" destId="{2720D498-4C57-42CD-8A8B-D781819BC3BE}" srcOrd="2" destOrd="0" parTransId="{A77ABA4E-7777-4DDD-82C6-2037E6C5AD1F}" sibTransId="{27F72AB9-4048-4D3B-9784-1D0D0817825A}"/>
    <dgm:cxn modelId="{003B8A78-2D78-4FD2-8973-4F4DE4172EFE}" type="presOf" srcId="{ECB991DB-90C4-4A88-9C61-6468B49B1E5B}" destId="{7C239FAC-5772-46B1-9C1B-85300D7FF63B}" srcOrd="0" destOrd="0" presId="urn:microsoft.com/office/officeart/2005/8/layout/bList2"/>
    <dgm:cxn modelId="{312D7F90-3E3D-4A49-A426-EC355E9505F3}" type="presOf" srcId="{A1BDF68C-41F4-4110-964B-51A70508E023}" destId="{0FB5B993-1627-4CE6-919B-38F606A56234}" srcOrd="0" destOrd="0" presId="urn:microsoft.com/office/officeart/2005/8/layout/bList2"/>
    <dgm:cxn modelId="{32656093-17BF-4329-8BFF-E44EA46DDFE2}" srcId="{F9A792EE-FD8F-4192-9C2E-7E3802272467}" destId="{A413E1F0-302B-4D0E-B602-F99F4B1C5C16}" srcOrd="0" destOrd="0" parTransId="{75DD0DF7-F79E-49B0-932A-BE2D9CF7FC6B}" sibTransId="{ECB991DB-90C4-4A88-9C61-6468B49B1E5B}"/>
    <dgm:cxn modelId="{E55189A3-97B9-44AA-BBEE-54B49844449A}" type="presOf" srcId="{FBF1A161-7165-441F-B2EC-9F216F310E57}" destId="{DAA9A11A-571F-4522-AF53-B0CF261EDEC3}" srcOrd="0" destOrd="0" presId="urn:microsoft.com/office/officeart/2005/8/layout/bList2"/>
    <dgm:cxn modelId="{535580F7-FCFE-4BD6-B1E9-5CA838B61731}" type="presOf" srcId="{A413E1F0-302B-4D0E-B602-F99F4B1C5C16}" destId="{83284B20-2AD7-4839-92FE-5490615BABAC}" srcOrd="0" destOrd="0" presId="urn:microsoft.com/office/officeart/2005/8/layout/bList2"/>
    <dgm:cxn modelId="{AC22BCFE-E499-4A25-A3EE-8FCAA1B86D3F}" srcId="{F9A792EE-FD8F-4192-9C2E-7E3802272467}" destId="{A1BDF68C-41F4-4110-964B-51A70508E023}" srcOrd="1" destOrd="0" parTransId="{91C33DB2-BF92-4C83-BE63-3E4BDD3ECCF3}" sibTransId="{FBF1A161-7165-441F-B2EC-9F216F310E57}"/>
    <dgm:cxn modelId="{4F1CBB80-60E0-472E-BD21-208A632F59C9}" type="presParOf" srcId="{862D9E5C-DF9F-48B9-A86B-7DB49E6B61D0}" destId="{9026A1B4-6F18-4BD6-9B35-5C1468FD9FB8}" srcOrd="0" destOrd="0" presId="urn:microsoft.com/office/officeart/2005/8/layout/bList2"/>
    <dgm:cxn modelId="{E654F70D-F5C6-4907-A13A-F68DDEE41675}" type="presParOf" srcId="{9026A1B4-6F18-4BD6-9B35-5C1468FD9FB8}" destId="{6D7E480A-96CC-419B-83A6-90ACB281D98D}" srcOrd="0" destOrd="0" presId="urn:microsoft.com/office/officeart/2005/8/layout/bList2"/>
    <dgm:cxn modelId="{58421DE8-CDF3-4C4B-8AB7-9E3BA31FD818}" type="presParOf" srcId="{9026A1B4-6F18-4BD6-9B35-5C1468FD9FB8}" destId="{83284B20-2AD7-4839-92FE-5490615BABAC}" srcOrd="1" destOrd="0" presId="urn:microsoft.com/office/officeart/2005/8/layout/bList2"/>
    <dgm:cxn modelId="{0AC2612E-396C-4AD3-93DA-5C232E4D6DD0}" type="presParOf" srcId="{9026A1B4-6F18-4BD6-9B35-5C1468FD9FB8}" destId="{FC951FF3-7838-4519-876A-827390DC3937}" srcOrd="2" destOrd="0" presId="urn:microsoft.com/office/officeart/2005/8/layout/bList2"/>
    <dgm:cxn modelId="{EAE62275-A127-4324-9BA7-CE2E1D254AC8}" type="presParOf" srcId="{9026A1B4-6F18-4BD6-9B35-5C1468FD9FB8}" destId="{7E7A77D4-3B7F-4BC0-BAFD-09A792457DDF}" srcOrd="3" destOrd="0" presId="urn:microsoft.com/office/officeart/2005/8/layout/bList2"/>
    <dgm:cxn modelId="{459074ED-150F-44D1-87DC-6ACBE886F3CB}" type="presParOf" srcId="{862D9E5C-DF9F-48B9-A86B-7DB49E6B61D0}" destId="{7C239FAC-5772-46B1-9C1B-85300D7FF63B}" srcOrd="1" destOrd="0" presId="urn:microsoft.com/office/officeart/2005/8/layout/bList2"/>
    <dgm:cxn modelId="{B34B86B3-0021-4BC9-9C3A-7602B0AA1AC7}" type="presParOf" srcId="{862D9E5C-DF9F-48B9-A86B-7DB49E6B61D0}" destId="{916A6A93-CAA1-4B52-A213-24A0091AE7DC}" srcOrd="2" destOrd="0" presId="urn:microsoft.com/office/officeart/2005/8/layout/bList2"/>
    <dgm:cxn modelId="{2666D42E-661C-452D-B3AF-9A5D94D5D928}" type="presParOf" srcId="{916A6A93-CAA1-4B52-A213-24A0091AE7DC}" destId="{53309E43-C1CB-4BA3-96C9-C59EED48AF89}" srcOrd="0" destOrd="0" presId="urn:microsoft.com/office/officeart/2005/8/layout/bList2"/>
    <dgm:cxn modelId="{063B982D-7C15-4230-AEE9-FDA59DE15565}" type="presParOf" srcId="{916A6A93-CAA1-4B52-A213-24A0091AE7DC}" destId="{0FB5B993-1627-4CE6-919B-38F606A56234}" srcOrd="1" destOrd="0" presId="urn:microsoft.com/office/officeart/2005/8/layout/bList2"/>
    <dgm:cxn modelId="{F1842175-FC23-4060-9A08-22A97414ED81}" type="presParOf" srcId="{916A6A93-CAA1-4B52-A213-24A0091AE7DC}" destId="{4AD2310E-017F-4B3C-A257-0903A38DEA0B}" srcOrd="2" destOrd="0" presId="urn:microsoft.com/office/officeart/2005/8/layout/bList2"/>
    <dgm:cxn modelId="{BD3E4F65-1194-4176-8942-04FC2C06DD98}" type="presParOf" srcId="{916A6A93-CAA1-4B52-A213-24A0091AE7DC}" destId="{E3A5649E-14EB-499C-8C34-16B126BE74AB}" srcOrd="3" destOrd="0" presId="urn:microsoft.com/office/officeart/2005/8/layout/bList2"/>
    <dgm:cxn modelId="{5E51F790-9837-4802-B1AA-832B3F88073E}" type="presParOf" srcId="{862D9E5C-DF9F-48B9-A86B-7DB49E6B61D0}" destId="{DAA9A11A-571F-4522-AF53-B0CF261EDEC3}" srcOrd="3" destOrd="0" presId="urn:microsoft.com/office/officeart/2005/8/layout/bList2"/>
    <dgm:cxn modelId="{E71DBC21-45CA-4DB1-BFBE-1B02DC246CF0}" type="presParOf" srcId="{862D9E5C-DF9F-48B9-A86B-7DB49E6B61D0}" destId="{121B8A18-A727-4C01-B799-F5DE16171144}" srcOrd="4" destOrd="0" presId="urn:microsoft.com/office/officeart/2005/8/layout/bList2"/>
    <dgm:cxn modelId="{9DEA7958-22E5-49E8-9636-D5EC2A91D3DF}" type="presParOf" srcId="{121B8A18-A727-4C01-B799-F5DE16171144}" destId="{03FF9045-6F91-4CB5-9D82-02D87D8ABF63}" srcOrd="0" destOrd="0" presId="urn:microsoft.com/office/officeart/2005/8/layout/bList2"/>
    <dgm:cxn modelId="{CA8CB1F8-3478-468A-80E0-BE666C215B34}" type="presParOf" srcId="{121B8A18-A727-4C01-B799-F5DE16171144}" destId="{B5E7C100-8C7D-4643-A236-86B591C0A424}" srcOrd="1" destOrd="0" presId="urn:microsoft.com/office/officeart/2005/8/layout/bList2"/>
    <dgm:cxn modelId="{A95D5A58-D0D0-42FD-950E-AAE808B9E6D9}" type="presParOf" srcId="{121B8A18-A727-4C01-B799-F5DE16171144}" destId="{DB567AAB-AE17-4CFC-9324-E80200D8B438}" srcOrd="2" destOrd="0" presId="urn:microsoft.com/office/officeart/2005/8/layout/bList2"/>
    <dgm:cxn modelId="{7E0AEDC1-D211-4503-AA16-4595C85D0359}" type="presParOf" srcId="{121B8A18-A727-4C01-B799-F5DE16171144}" destId="{99D7074D-147C-4727-8B0C-B28DEB6BBBD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D360FB-11C8-45B0-B5AF-D49B5DD1CD0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495B38-5310-4497-84B8-3C53DB5B1432}">
      <dgm:prSet phldrT="[Text]" custT="1"/>
      <dgm:spPr/>
      <dgm:t>
        <a:bodyPr/>
        <a:lstStyle/>
        <a:p>
          <a:r>
            <a:rPr lang="en-US" sz="1800" dirty="0"/>
            <a:t>Create Masks</a:t>
          </a:r>
        </a:p>
      </dgm:t>
    </dgm:pt>
    <dgm:pt modelId="{C5EAC569-810B-4CD1-A69B-E426ADDB5EC0}" type="parTrans" cxnId="{52D12616-C564-4D7E-BCAE-5A906CC58F39}">
      <dgm:prSet/>
      <dgm:spPr/>
      <dgm:t>
        <a:bodyPr/>
        <a:lstStyle/>
        <a:p>
          <a:endParaRPr lang="en-US"/>
        </a:p>
      </dgm:t>
    </dgm:pt>
    <dgm:pt modelId="{5B20E169-1A72-49EE-9937-C6EACD56742C}" type="sibTrans" cxnId="{52D12616-C564-4D7E-BCAE-5A906CC58F39}">
      <dgm:prSet/>
      <dgm:spPr/>
      <dgm:t>
        <a:bodyPr/>
        <a:lstStyle/>
        <a:p>
          <a:endParaRPr lang="en-US"/>
        </a:p>
      </dgm:t>
    </dgm:pt>
    <dgm:pt modelId="{0DB63750-C2D8-4E38-AA4A-4C2E910B5404}">
      <dgm:prSet phldrT="[Text]"/>
      <dgm:spPr/>
      <dgm:t>
        <a:bodyPr/>
        <a:lstStyle/>
        <a:p>
          <a:r>
            <a:rPr lang="en-US" dirty="0" err="1"/>
            <a:t>CellPose</a:t>
          </a:r>
          <a:endParaRPr lang="en-US" dirty="0"/>
        </a:p>
      </dgm:t>
    </dgm:pt>
    <dgm:pt modelId="{0058B47D-18C3-43E7-B8DA-5366033F3EE1}" type="parTrans" cxnId="{F463AA05-2931-4B9E-8858-4F4E6489BD47}">
      <dgm:prSet/>
      <dgm:spPr/>
      <dgm:t>
        <a:bodyPr/>
        <a:lstStyle/>
        <a:p>
          <a:endParaRPr lang="en-US"/>
        </a:p>
      </dgm:t>
    </dgm:pt>
    <dgm:pt modelId="{1EF3374E-864E-40B8-8E2F-260FA1666280}" type="sibTrans" cxnId="{F463AA05-2931-4B9E-8858-4F4E6489BD47}">
      <dgm:prSet/>
      <dgm:spPr/>
      <dgm:t>
        <a:bodyPr/>
        <a:lstStyle/>
        <a:p>
          <a:endParaRPr lang="en-US"/>
        </a:p>
      </dgm:t>
    </dgm:pt>
    <dgm:pt modelId="{14EB6E57-DC8D-4205-B8F9-03516B5CD5A8}">
      <dgm:prSet phldrT="[Text]"/>
      <dgm:spPr/>
      <dgm:t>
        <a:bodyPr/>
        <a:lstStyle/>
        <a:p>
          <a:r>
            <a:rPr lang="en-US" dirty="0"/>
            <a:t>SciPy Sobel/ Histogram</a:t>
          </a:r>
        </a:p>
      </dgm:t>
    </dgm:pt>
    <dgm:pt modelId="{393C8C8C-9D33-47B4-BFD6-25C08D907E10}" type="parTrans" cxnId="{38CD76A4-2707-4F63-917D-5D4C0365B2E7}">
      <dgm:prSet/>
      <dgm:spPr/>
      <dgm:t>
        <a:bodyPr/>
        <a:lstStyle/>
        <a:p>
          <a:endParaRPr lang="en-US"/>
        </a:p>
      </dgm:t>
    </dgm:pt>
    <dgm:pt modelId="{5CE243EE-B97D-45CC-99B7-6F36F16B9F75}" type="sibTrans" cxnId="{38CD76A4-2707-4F63-917D-5D4C0365B2E7}">
      <dgm:prSet/>
      <dgm:spPr/>
      <dgm:t>
        <a:bodyPr/>
        <a:lstStyle/>
        <a:p>
          <a:endParaRPr lang="en-US"/>
        </a:p>
      </dgm:t>
    </dgm:pt>
    <dgm:pt modelId="{9AC17101-6F76-47AB-9351-F871605BBC2A}">
      <dgm:prSet phldrT="[Text]" custT="1"/>
      <dgm:spPr/>
      <dgm:t>
        <a:bodyPr/>
        <a:lstStyle/>
        <a:p>
          <a:r>
            <a:rPr lang="en-US" sz="1800" dirty="0"/>
            <a:t>Colocalize</a:t>
          </a:r>
        </a:p>
      </dgm:t>
    </dgm:pt>
    <dgm:pt modelId="{9B2D9585-A1F0-4E10-8301-11463F2ADA02}" type="parTrans" cxnId="{F5048AEC-EC7C-467E-A3FD-BAC3A9351D74}">
      <dgm:prSet/>
      <dgm:spPr/>
      <dgm:t>
        <a:bodyPr/>
        <a:lstStyle/>
        <a:p>
          <a:endParaRPr lang="en-US"/>
        </a:p>
      </dgm:t>
    </dgm:pt>
    <dgm:pt modelId="{6850E41B-2BF6-4068-A48D-0E0723C144FB}" type="sibTrans" cxnId="{F5048AEC-EC7C-467E-A3FD-BAC3A9351D74}">
      <dgm:prSet/>
      <dgm:spPr/>
      <dgm:t>
        <a:bodyPr/>
        <a:lstStyle/>
        <a:p>
          <a:endParaRPr lang="en-US"/>
        </a:p>
      </dgm:t>
    </dgm:pt>
    <dgm:pt modelId="{61F591E0-BE1F-4B3E-ABDA-1668855D36E1}">
      <dgm:prSet phldrT="[Text]"/>
      <dgm:spPr/>
      <dgm:t>
        <a:bodyPr/>
        <a:lstStyle/>
        <a:p>
          <a:r>
            <a:rPr lang="en-US" dirty="0"/>
            <a:t>Overlay masks from different channels and check for colocalization</a:t>
          </a:r>
        </a:p>
      </dgm:t>
    </dgm:pt>
    <dgm:pt modelId="{DCD745BB-C63E-454C-AD26-95C0CC0C6BAD}" type="parTrans" cxnId="{E10FEFB8-928C-4AB1-A259-48047840329D}">
      <dgm:prSet/>
      <dgm:spPr/>
      <dgm:t>
        <a:bodyPr/>
        <a:lstStyle/>
        <a:p>
          <a:endParaRPr lang="en-US"/>
        </a:p>
      </dgm:t>
    </dgm:pt>
    <dgm:pt modelId="{06C091DD-442E-4E1C-A6E1-D643BB322A31}" type="sibTrans" cxnId="{E10FEFB8-928C-4AB1-A259-48047840329D}">
      <dgm:prSet/>
      <dgm:spPr/>
      <dgm:t>
        <a:bodyPr/>
        <a:lstStyle/>
        <a:p>
          <a:endParaRPr lang="en-US"/>
        </a:p>
      </dgm:t>
    </dgm:pt>
    <dgm:pt modelId="{F9431476-ABF7-471C-83A7-07D48920D098}">
      <dgm:prSet phldrT="[Text]" custT="1"/>
      <dgm:spPr/>
      <dgm:t>
        <a:bodyPr/>
        <a:lstStyle/>
        <a:p>
          <a:r>
            <a:rPr lang="en-US" sz="1800" dirty="0"/>
            <a:t>Determine Enrichment</a:t>
          </a:r>
        </a:p>
      </dgm:t>
    </dgm:pt>
    <dgm:pt modelId="{E1EB7550-8BD1-4EBD-9D4F-B5B2F054CF13}" type="parTrans" cxnId="{AC9DD311-82CE-460F-AA26-208C68116EF3}">
      <dgm:prSet/>
      <dgm:spPr/>
      <dgm:t>
        <a:bodyPr/>
        <a:lstStyle/>
        <a:p>
          <a:endParaRPr lang="en-US"/>
        </a:p>
      </dgm:t>
    </dgm:pt>
    <dgm:pt modelId="{1869FA6A-42D7-4989-A8A0-19924D7E2211}" type="sibTrans" cxnId="{AC9DD311-82CE-460F-AA26-208C68116EF3}">
      <dgm:prSet/>
      <dgm:spPr/>
      <dgm:t>
        <a:bodyPr/>
        <a:lstStyle/>
        <a:p>
          <a:endParaRPr lang="en-US"/>
        </a:p>
      </dgm:t>
    </dgm:pt>
    <dgm:pt modelId="{7E6C52D2-E6FB-4B70-A9E7-4BA2534DA8E1}">
      <dgm:prSet phldrT="[Text]"/>
      <dgm:spPr/>
      <dgm:t>
        <a:bodyPr/>
        <a:lstStyle/>
        <a:p>
          <a:r>
            <a:rPr lang="en-US" dirty="0"/>
            <a:t>Generate ‘donut’ mask to determine background</a:t>
          </a:r>
        </a:p>
      </dgm:t>
    </dgm:pt>
    <dgm:pt modelId="{685D5DB1-1645-4409-85E3-D21417AD67AB}" type="parTrans" cxnId="{A6B228A6-A77D-41D4-985E-40346ABB91AD}">
      <dgm:prSet/>
      <dgm:spPr/>
      <dgm:t>
        <a:bodyPr/>
        <a:lstStyle/>
        <a:p>
          <a:endParaRPr lang="en-US"/>
        </a:p>
      </dgm:t>
    </dgm:pt>
    <dgm:pt modelId="{C8F6B660-4C85-471D-92A4-F9FF4974995A}" type="sibTrans" cxnId="{A6B228A6-A77D-41D4-985E-40346ABB91AD}">
      <dgm:prSet/>
      <dgm:spPr/>
      <dgm:t>
        <a:bodyPr/>
        <a:lstStyle/>
        <a:p>
          <a:endParaRPr lang="en-US"/>
        </a:p>
      </dgm:t>
    </dgm:pt>
    <dgm:pt modelId="{980AA6E4-394E-4507-B0BC-10E3D2C6333B}">
      <dgm:prSet phldrT="[Text]"/>
      <dgm:spPr/>
      <dgm:t>
        <a:bodyPr/>
        <a:lstStyle/>
        <a:p>
          <a:r>
            <a:rPr lang="en-US" dirty="0"/>
            <a:t>Determine ‘max’ intensity inside of probe trace </a:t>
          </a:r>
        </a:p>
      </dgm:t>
    </dgm:pt>
    <dgm:pt modelId="{D27E51BD-C5BD-4662-A83D-78AC20444ED1}" type="parTrans" cxnId="{572F82F8-72D6-4DD6-80F5-723F469B44D4}">
      <dgm:prSet/>
      <dgm:spPr/>
      <dgm:t>
        <a:bodyPr/>
        <a:lstStyle/>
        <a:p>
          <a:endParaRPr lang="en-US"/>
        </a:p>
      </dgm:t>
    </dgm:pt>
    <dgm:pt modelId="{1D11B004-2167-4D88-83B6-29F49B72204E}" type="sibTrans" cxnId="{572F82F8-72D6-4DD6-80F5-723F469B44D4}">
      <dgm:prSet/>
      <dgm:spPr/>
      <dgm:t>
        <a:bodyPr/>
        <a:lstStyle/>
        <a:p>
          <a:endParaRPr lang="en-US"/>
        </a:p>
      </dgm:t>
    </dgm:pt>
    <dgm:pt modelId="{205E423A-3FC2-42CE-AFED-9BD005EE38AD}">
      <dgm:prSet phldrT="[Text]"/>
      <dgm:spPr/>
      <dgm:t>
        <a:bodyPr/>
        <a:lstStyle/>
        <a:p>
          <a:r>
            <a:rPr lang="en-US" dirty="0" err="1"/>
            <a:t>Numpy.Array</a:t>
          </a:r>
          <a:endParaRPr lang="en-US" dirty="0"/>
        </a:p>
      </dgm:t>
    </dgm:pt>
    <dgm:pt modelId="{30A066FB-C5D3-4984-A850-F968FC59812C}" type="parTrans" cxnId="{6FC797BF-1947-4137-9D86-3A13F2AE0F7E}">
      <dgm:prSet/>
      <dgm:spPr/>
      <dgm:t>
        <a:bodyPr/>
        <a:lstStyle/>
        <a:p>
          <a:endParaRPr lang="en-US"/>
        </a:p>
      </dgm:t>
    </dgm:pt>
    <dgm:pt modelId="{53ED9E92-FBD4-437B-9C17-284F3A1A3DE5}" type="sibTrans" cxnId="{6FC797BF-1947-4137-9D86-3A13F2AE0F7E}">
      <dgm:prSet/>
      <dgm:spPr/>
      <dgm:t>
        <a:bodyPr/>
        <a:lstStyle/>
        <a:p>
          <a:endParaRPr lang="en-US"/>
        </a:p>
      </dgm:t>
    </dgm:pt>
    <dgm:pt modelId="{E7F4F6C2-5AFA-465F-8EAB-71DEAE7A7CD1}" type="pres">
      <dgm:prSet presAssocID="{DCD360FB-11C8-45B0-B5AF-D49B5DD1CD06}" presName="linearFlow" presStyleCnt="0">
        <dgm:presLayoutVars>
          <dgm:dir/>
          <dgm:animLvl val="lvl"/>
          <dgm:resizeHandles val="exact"/>
        </dgm:presLayoutVars>
      </dgm:prSet>
      <dgm:spPr/>
    </dgm:pt>
    <dgm:pt modelId="{09E958C2-1B9B-44C9-8216-7C0161653D62}" type="pres">
      <dgm:prSet presAssocID="{35495B38-5310-4497-84B8-3C53DB5B1432}" presName="composite" presStyleCnt="0"/>
      <dgm:spPr/>
    </dgm:pt>
    <dgm:pt modelId="{08AF7EFB-C340-4961-BE9F-EDA9A9C53F68}" type="pres">
      <dgm:prSet presAssocID="{35495B38-5310-4497-84B8-3C53DB5B143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E2F405F-4CEF-4896-B64E-E093B3D21C41}" type="pres">
      <dgm:prSet presAssocID="{35495B38-5310-4497-84B8-3C53DB5B1432}" presName="descendantText" presStyleLbl="alignAcc1" presStyleIdx="0" presStyleCnt="3" custLinFactNeighborX="0">
        <dgm:presLayoutVars>
          <dgm:bulletEnabled val="1"/>
        </dgm:presLayoutVars>
      </dgm:prSet>
      <dgm:spPr/>
    </dgm:pt>
    <dgm:pt modelId="{AC563712-89BF-4E4C-B9E7-F13C0D563909}" type="pres">
      <dgm:prSet presAssocID="{5B20E169-1A72-49EE-9937-C6EACD56742C}" presName="sp" presStyleCnt="0"/>
      <dgm:spPr/>
    </dgm:pt>
    <dgm:pt modelId="{8ABD62FB-DD22-4EBF-BC0E-CD998AFF4ACB}" type="pres">
      <dgm:prSet presAssocID="{9AC17101-6F76-47AB-9351-F871605BBC2A}" presName="composite" presStyleCnt="0"/>
      <dgm:spPr/>
    </dgm:pt>
    <dgm:pt modelId="{7C222BB6-CE4B-4D11-B89E-743F9C8172A3}" type="pres">
      <dgm:prSet presAssocID="{9AC17101-6F76-47AB-9351-F871605BBC2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FC3730F-CBFB-4D71-BDD6-6046A1DBBBBB}" type="pres">
      <dgm:prSet presAssocID="{9AC17101-6F76-47AB-9351-F871605BBC2A}" presName="descendantText" presStyleLbl="alignAcc1" presStyleIdx="1" presStyleCnt="3">
        <dgm:presLayoutVars>
          <dgm:bulletEnabled val="1"/>
        </dgm:presLayoutVars>
      </dgm:prSet>
      <dgm:spPr/>
    </dgm:pt>
    <dgm:pt modelId="{029FE3EA-4192-4865-AC35-195F6CF42E38}" type="pres">
      <dgm:prSet presAssocID="{6850E41B-2BF6-4068-A48D-0E0723C144FB}" presName="sp" presStyleCnt="0"/>
      <dgm:spPr/>
    </dgm:pt>
    <dgm:pt modelId="{5D65DD48-748F-4A58-B9B7-31A06A0AFA84}" type="pres">
      <dgm:prSet presAssocID="{F9431476-ABF7-471C-83A7-07D48920D098}" presName="composite" presStyleCnt="0"/>
      <dgm:spPr/>
    </dgm:pt>
    <dgm:pt modelId="{E0170F19-FE17-404D-A540-4DDBEC3F60B8}" type="pres">
      <dgm:prSet presAssocID="{F9431476-ABF7-471C-83A7-07D48920D09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D6EB453-964C-4231-9324-04FB57B68A9D}" type="pres">
      <dgm:prSet presAssocID="{F9431476-ABF7-471C-83A7-07D48920D09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463AA05-2931-4B9E-8858-4F4E6489BD47}" srcId="{35495B38-5310-4497-84B8-3C53DB5B1432}" destId="{0DB63750-C2D8-4E38-AA4A-4C2E910B5404}" srcOrd="0" destOrd="0" parTransId="{0058B47D-18C3-43E7-B8DA-5366033F3EE1}" sibTransId="{1EF3374E-864E-40B8-8E2F-260FA1666280}"/>
    <dgm:cxn modelId="{78EAA80A-24F4-410F-A7F3-4BA362964F88}" type="presOf" srcId="{F9431476-ABF7-471C-83A7-07D48920D098}" destId="{E0170F19-FE17-404D-A540-4DDBEC3F60B8}" srcOrd="0" destOrd="0" presId="urn:microsoft.com/office/officeart/2005/8/layout/chevron2"/>
    <dgm:cxn modelId="{AC9DD311-82CE-460F-AA26-208C68116EF3}" srcId="{DCD360FB-11C8-45B0-B5AF-D49B5DD1CD06}" destId="{F9431476-ABF7-471C-83A7-07D48920D098}" srcOrd="2" destOrd="0" parTransId="{E1EB7550-8BD1-4EBD-9D4F-B5B2F054CF13}" sibTransId="{1869FA6A-42D7-4989-A8A0-19924D7E2211}"/>
    <dgm:cxn modelId="{52D12616-C564-4D7E-BCAE-5A906CC58F39}" srcId="{DCD360FB-11C8-45B0-B5AF-D49B5DD1CD06}" destId="{35495B38-5310-4497-84B8-3C53DB5B1432}" srcOrd="0" destOrd="0" parTransId="{C5EAC569-810B-4CD1-A69B-E426ADDB5EC0}" sibTransId="{5B20E169-1A72-49EE-9937-C6EACD56742C}"/>
    <dgm:cxn modelId="{BAD0DD37-1041-4CF6-BEA3-CEC3EDCBAF48}" type="presOf" srcId="{0DB63750-C2D8-4E38-AA4A-4C2E910B5404}" destId="{DE2F405F-4CEF-4896-B64E-E093B3D21C41}" srcOrd="0" destOrd="0" presId="urn:microsoft.com/office/officeart/2005/8/layout/chevron2"/>
    <dgm:cxn modelId="{87768A3F-6A5C-46C2-8E37-2CB29D7CFB75}" type="presOf" srcId="{DCD360FB-11C8-45B0-B5AF-D49B5DD1CD06}" destId="{E7F4F6C2-5AFA-465F-8EAB-71DEAE7A7CD1}" srcOrd="0" destOrd="0" presId="urn:microsoft.com/office/officeart/2005/8/layout/chevron2"/>
    <dgm:cxn modelId="{DE054A47-2F2B-4E0E-A9D8-85BAD9682FEB}" type="presOf" srcId="{205E423A-3FC2-42CE-AFED-9BD005EE38AD}" destId="{DE2F405F-4CEF-4896-B64E-E093B3D21C41}" srcOrd="0" destOrd="1" presId="urn:microsoft.com/office/officeart/2005/8/layout/chevron2"/>
    <dgm:cxn modelId="{C64B9A9D-E135-4F30-BFBE-D20D221D696A}" type="presOf" srcId="{7E6C52D2-E6FB-4B70-A9E7-4BA2534DA8E1}" destId="{4D6EB453-964C-4231-9324-04FB57B68A9D}" srcOrd="0" destOrd="0" presId="urn:microsoft.com/office/officeart/2005/8/layout/chevron2"/>
    <dgm:cxn modelId="{38CD76A4-2707-4F63-917D-5D4C0365B2E7}" srcId="{35495B38-5310-4497-84B8-3C53DB5B1432}" destId="{14EB6E57-DC8D-4205-B8F9-03516B5CD5A8}" srcOrd="2" destOrd="0" parTransId="{393C8C8C-9D33-47B4-BFD6-25C08D907E10}" sibTransId="{5CE243EE-B97D-45CC-99B7-6F36F16B9F75}"/>
    <dgm:cxn modelId="{A6B228A6-A77D-41D4-985E-40346ABB91AD}" srcId="{F9431476-ABF7-471C-83A7-07D48920D098}" destId="{7E6C52D2-E6FB-4B70-A9E7-4BA2534DA8E1}" srcOrd="0" destOrd="0" parTransId="{685D5DB1-1645-4409-85E3-D21417AD67AB}" sibTransId="{C8F6B660-4C85-471D-92A4-F9FF4974995A}"/>
    <dgm:cxn modelId="{A876C6AD-2D23-40F6-8EFC-7BA5AA0B461D}" type="presOf" srcId="{980AA6E4-394E-4507-B0BC-10E3D2C6333B}" destId="{4D6EB453-964C-4231-9324-04FB57B68A9D}" srcOrd="0" destOrd="1" presId="urn:microsoft.com/office/officeart/2005/8/layout/chevron2"/>
    <dgm:cxn modelId="{E0490FB5-0A31-4EE1-8EBE-5C3E228088EC}" type="presOf" srcId="{61F591E0-BE1F-4B3E-ABDA-1668855D36E1}" destId="{DFC3730F-CBFB-4D71-BDD6-6046A1DBBBBB}" srcOrd="0" destOrd="0" presId="urn:microsoft.com/office/officeart/2005/8/layout/chevron2"/>
    <dgm:cxn modelId="{E10FEFB8-928C-4AB1-A259-48047840329D}" srcId="{9AC17101-6F76-47AB-9351-F871605BBC2A}" destId="{61F591E0-BE1F-4B3E-ABDA-1668855D36E1}" srcOrd="0" destOrd="0" parTransId="{DCD745BB-C63E-454C-AD26-95C0CC0C6BAD}" sibTransId="{06C091DD-442E-4E1C-A6E1-D643BB322A31}"/>
    <dgm:cxn modelId="{714909BC-425C-49FA-864C-1DBB99ADB18D}" type="presOf" srcId="{14EB6E57-DC8D-4205-B8F9-03516B5CD5A8}" destId="{DE2F405F-4CEF-4896-B64E-E093B3D21C41}" srcOrd="0" destOrd="2" presId="urn:microsoft.com/office/officeart/2005/8/layout/chevron2"/>
    <dgm:cxn modelId="{6FC797BF-1947-4137-9D86-3A13F2AE0F7E}" srcId="{35495B38-5310-4497-84B8-3C53DB5B1432}" destId="{205E423A-3FC2-42CE-AFED-9BD005EE38AD}" srcOrd="1" destOrd="0" parTransId="{30A066FB-C5D3-4984-A850-F968FC59812C}" sibTransId="{53ED9E92-FBD4-437B-9C17-284F3A1A3DE5}"/>
    <dgm:cxn modelId="{0AC064E7-DA79-46DF-8CD0-ADCC18D6DB49}" type="presOf" srcId="{9AC17101-6F76-47AB-9351-F871605BBC2A}" destId="{7C222BB6-CE4B-4D11-B89E-743F9C8172A3}" srcOrd="0" destOrd="0" presId="urn:microsoft.com/office/officeart/2005/8/layout/chevron2"/>
    <dgm:cxn modelId="{F5048AEC-EC7C-467E-A3FD-BAC3A9351D74}" srcId="{DCD360FB-11C8-45B0-B5AF-D49B5DD1CD06}" destId="{9AC17101-6F76-47AB-9351-F871605BBC2A}" srcOrd="1" destOrd="0" parTransId="{9B2D9585-A1F0-4E10-8301-11463F2ADA02}" sibTransId="{6850E41B-2BF6-4068-A48D-0E0723C144FB}"/>
    <dgm:cxn modelId="{F45AD6F3-42FC-4A11-82B3-CEF5DC9B4439}" type="presOf" srcId="{35495B38-5310-4497-84B8-3C53DB5B1432}" destId="{08AF7EFB-C340-4961-BE9F-EDA9A9C53F68}" srcOrd="0" destOrd="0" presId="urn:microsoft.com/office/officeart/2005/8/layout/chevron2"/>
    <dgm:cxn modelId="{572F82F8-72D6-4DD6-80F5-723F469B44D4}" srcId="{F9431476-ABF7-471C-83A7-07D48920D098}" destId="{980AA6E4-394E-4507-B0BC-10E3D2C6333B}" srcOrd="1" destOrd="0" parTransId="{D27E51BD-C5BD-4662-A83D-78AC20444ED1}" sibTransId="{1D11B004-2167-4D88-83B6-29F49B72204E}"/>
    <dgm:cxn modelId="{70AFD6EE-9A45-470A-B8D3-F694AA7CB693}" type="presParOf" srcId="{E7F4F6C2-5AFA-465F-8EAB-71DEAE7A7CD1}" destId="{09E958C2-1B9B-44C9-8216-7C0161653D62}" srcOrd="0" destOrd="0" presId="urn:microsoft.com/office/officeart/2005/8/layout/chevron2"/>
    <dgm:cxn modelId="{94F6D1B6-6508-49F6-A4C9-9E03C27B54E9}" type="presParOf" srcId="{09E958C2-1B9B-44C9-8216-7C0161653D62}" destId="{08AF7EFB-C340-4961-BE9F-EDA9A9C53F68}" srcOrd="0" destOrd="0" presId="urn:microsoft.com/office/officeart/2005/8/layout/chevron2"/>
    <dgm:cxn modelId="{17C16CF5-492E-49F8-BB94-F6F63A9EE4B3}" type="presParOf" srcId="{09E958C2-1B9B-44C9-8216-7C0161653D62}" destId="{DE2F405F-4CEF-4896-B64E-E093B3D21C41}" srcOrd="1" destOrd="0" presId="urn:microsoft.com/office/officeart/2005/8/layout/chevron2"/>
    <dgm:cxn modelId="{ECA0EC5B-83DE-4BD7-9390-96AF58885D05}" type="presParOf" srcId="{E7F4F6C2-5AFA-465F-8EAB-71DEAE7A7CD1}" destId="{AC563712-89BF-4E4C-B9E7-F13C0D563909}" srcOrd="1" destOrd="0" presId="urn:microsoft.com/office/officeart/2005/8/layout/chevron2"/>
    <dgm:cxn modelId="{69D2486A-A483-4AA6-8260-3E6106DFA34D}" type="presParOf" srcId="{E7F4F6C2-5AFA-465F-8EAB-71DEAE7A7CD1}" destId="{8ABD62FB-DD22-4EBF-BC0E-CD998AFF4ACB}" srcOrd="2" destOrd="0" presId="urn:microsoft.com/office/officeart/2005/8/layout/chevron2"/>
    <dgm:cxn modelId="{FE513285-82C0-48EA-A44D-3FBCC0B8D0FD}" type="presParOf" srcId="{8ABD62FB-DD22-4EBF-BC0E-CD998AFF4ACB}" destId="{7C222BB6-CE4B-4D11-B89E-743F9C8172A3}" srcOrd="0" destOrd="0" presId="urn:microsoft.com/office/officeart/2005/8/layout/chevron2"/>
    <dgm:cxn modelId="{30421BC4-9F44-4E71-93BC-D7BF90F0B955}" type="presParOf" srcId="{8ABD62FB-DD22-4EBF-BC0E-CD998AFF4ACB}" destId="{DFC3730F-CBFB-4D71-BDD6-6046A1DBBBBB}" srcOrd="1" destOrd="0" presId="urn:microsoft.com/office/officeart/2005/8/layout/chevron2"/>
    <dgm:cxn modelId="{9D54E6C6-8236-4AE4-9D1B-67A843A25A3B}" type="presParOf" srcId="{E7F4F6C2-5AFA-465F-8EAB-71DEAE7A7CD1}" destId="{029FE3EA-4192-4865-AC35-195F6CF42E38}" srcOrd="3" destOrd="0" presId="urn:microsoft.com/office/officeart/2005/8/layout/chevron2"/>
    <dgm:cxn modelId="{29B7769F-A284-442A-8902-D6B2B66E0F13}" type="presParOf" srcId="{E7F4F6C2-5AFA-465F-8EAB-71DEAE7A7CD1}" destId="{5D65DD48-748F-4A58-B9B7-31A06A0AFA84}" srcOrd="4" destOrd="0" presId="urn:microsoft.com/office/officeart/2005/8/layout/chevron2"/>
    <dgm:cxn modelId="{216A46CB-973E-43F1-A5D8-0264211754C5}" type="presParOf" srcId="{5D65DD48-748F-4A58-B9B7-31A06A0AFA84}" destId="{E0170F19-FE17-404D-A540-4DDBEC3F60B8}" srcOrd="0" destOrd="0" presId="urn:microsoft.com/office/officeart/2005/8/layout/chevron2"/>
    <dgm:cxn modelId="{7FF621A5-F642-45E9-A5AE-F3A071BEA544}" type="presParOf" srcId="{5D65DD48-748F-4A58-B9B7-31A06A0AFA84}" destId="{4D6EB453-964C-4231-9324-04FB57B68A9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E480A-96CC-419B-83A6-90ACB281D98D}">
      <dsp:nvSpPr>
        <dsp:cNvPr id="0" name=""/>
        <dsp:cNvSpPr/>
      </dsp:nvSpPr>
      <dsp:spPr>
        <a:xfrm>
          <a:off x="7133" y="1661422"/>
          <a:ext cx="3080839" cy="2299781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51FF3-7838-4519-876A-827390DC3937}">
      <dsp:nvSpPr>
        <dsp:cNvPr id="0" name=""/>
        <dsp:cNvSpPr/>
      </dsp:nvSpPr>
      <dsp:spPr>
        <a:xfrm>
          <a:off x="7133" y="3961204"/>
          <a:ext cx="3080839" cy="988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0" rIns="4064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Image Processing</a:t>
          </a:r>
        </a:p>
      </dsp:txBody>
      <dsp:txXfrm>
        <a:off x="7133" y="3961204"/>
        <a:ext cx="2169605" cy="988906"/>
      </dsp:txXfrm>
    </dsp:sp>
    <dsp:sp modelId="{7E7A77D4-3B7F-4BC0-BAFD-09A792457DDF}">
      <dsp:nvSpPr>
        <dsp:cNvPr id="0" name=""/>
        <dsp:cNvSpPr/>
      </dsp:nvSpPr>
      <dsp:spPr>
        <a:xfrm>
          <a:off x="2263890" y="4118283"/>
          <a:ext cx="1078293" cy="107829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09E43-C1CB-4BA3-96C9-C59EED48AF89}">
      <dsp:nvSpPr>
        <dsp:cNvPr id="0" name=""/>
        <dsp:cNvSpPr/>
      </dsp:nvSpPr>
      <dsp:spPr>
        <a:xfrm>
          <a:off x="3609324" y="1661422"/>
          <a:ext cx="3080839" cy="229978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2310E-017F-4B3C-A257-0903A38DEA0B}">
      <dsp:nvSpPr>
        <dsp:cNvPr id="0" name=""/>
        <dsp:cNvSpPr/>
      </dsp:nvSpPr>
      <dsp:spPr>
        <a:xfrm>
          <a:off x="3609324" y="3961204"/>
          <a:ext cx="3080839" cy="988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0" rIns="4064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File Handling </a:t>
          </a:r>
        </a:p>
      </dsp:txBody>
      <dsp:txXfrm>
        <a:off x="3609324" y="3961204"/>
        <a:ext cx="2169605" cy="988906"/>
      </dsp:txXfrm>
    </dsp:sp>
    <dsp:sp modelId="{E3A5649E-14EB-499C-8C34-16B126BE74AB}">
      <dsp:nvSpPr>
        <dsp:cNvPr id="0" name=""/>
        <dsp:cNvSpPr/>
      </dsp:nvSpPr>
      <dsp:spPr>
        <a:xfrm>
          <a:off x="5866081" y="4118283"/>
          <a:ext cx="1078293" cy="107829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F9045-6F91-4CB5-9D82-02D87D8ABF63}">
      <dsp:nvSpPr>
        <dsp:cNvPr id="0" name=""/>
        <dsp:cNvSpPr/>
      </dsp:nvSpPr>
      <dsp:spPr>
        <a:xfrm>
          <a:off x="7211516" y="1661422"/>
          <a:ext cx="3080839" cy="2299781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6"/>
          <a:srcRect/>
          <a:stretch>
            <a:fillRect l="-11000" r="-11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67AAB-AE17-4CFC-9324-E80200D8B438}">
      <dsp:nvSpPr>
        <dsp:cNvPr id="0" name=""/>
        <dsp:cNvSpPr/>
      </dsp:nvSpPr>
      <dsp:spPr>
        <a:xfrm>
          <a:off x="7211516" y="3961204"/>
          <a:ext cx="3080839" cy="988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0" rIns="4064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Statistics and Plotting</a:t>
          </a:r>
        </a:p>
      </dsp:txBody>
      <dsp:txXfrm>
        <a:off x="7211516" y="3961204"/>
        <a:ext cx="2169605" cy="988906"/>
      </dsp:txXfrm>
    </dsp:sp>
    <dsp:sp modelId="{99D7074D-147C-4727-8B0C-B28DEB6BBBDC}">
      <dsp:nvSpPr>
        <dsp:cNvPr id="0" name=""/>
        <dsp:cNvSpPr/>
      </dsp:nvSpPr>
      <dsp:spPr>
        <a:xfrm>
          <a:off x="9468273" y="4118283"/>
          <a:ext cx="1078293" cy="1078293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F7EFB-C340-4961-BE9F-EDA9A9C53F68}">
      <dsp:nvSpPr>
        <dsp:cNvPr id="0" name=""/>
        <dsp:cNvSpPr/>
      </dsp:nvSpPr>
      <dsp:spPr>
        <a:xfrm rot="5400000">
          <a:off x="-236563" y="240744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Masks</a:t>
          </a:r>
        </a:p>
      </dsp:txBody>
      <dsp:txXfrm rot="-5400000">
        <a:off x="2" y="556163"/>
        <a:ext cx="1103965" cy="473128"/>
      </dsp:txXfrm>
    </dsp:sp>
    <dsp:sp modelId="{DE2F405F-4CEF-4896-B64E-E093B3D21C41}">
      <dsp:nvSpPr>
        <dsp:cNvPr id="0" name=""/>
        <dsp:cNvSpPr/>
      </dsp:nvSpPr>
      <dsp:spPr>
        <a:xfrm rot="5400000">
          <a:off x="5296957" y="-4188812"/>
          <a:ext cx="1025649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CellPose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Numpy.Array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SciPy Sobel/ Histogram</a:t>
          </a:r>
        </a:p>
      </dsp:txBody>
      <dsp:txXfrm rot="-5400000">
        <a:off x="1103965" y="54248"/>
        <a:ext cx="9361566" cy="925513"/>
      </dsp:txXfrm>
    </dsp:sp>
    <dsp:sp modelId="{7C222BB6-CE4B-4D11-B89E-743F9C8172A3}">
      <dsp:nvSpPr>
        <dsp:cNvPr id="0" name=""/>
        <dsp:cNvSpPr/>
      </dsp:nvSpPr>
      <dsp:spPr>
        <a:xfrm rot="5400000">
          <a:off x="-236563" y="1623686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Colocalize</a:t>
          </a:r>
        </a:p>
      </dsp:txBody>
      <dsp:txXfrm rot="-5400000">
        <a:off x="2" y="1939105"/>
        <a:ext cx="1103965" cy="473128"/>
      </dsp:txXfrm>
    </dsp:sp>
    <dsp:sp modelId="{DFC3730F-CBFB-4D71-BDD6-6046A1DBBBBB}">
      <dsp:nvSpPr>
        <dsp:cNvPr id="0" name=""/>
        <dsp:cNvSpPr/>
      </dsp:nvSpPr>
      <dsp:spPr>
        <a:xfrm rot="5400000">
          <a:off x="5297227" y="-2806139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Overlay masks from different channels and check for colocalization</a:t>
          </a:r>
        </a:p>
      </dsp:txBody>
      <dsp:txXfrm rot="-5400000">
        <a:off x="1103965" y="1437165"/>
        <a:ext cx="9361592" cy="925026"/>
      </dsp:txXfrm>
    </dsp:sp>
    <dsp:sp modelId="{E0170F19-FE17-404D-A540-4DDBEC3F60B8}">
      <dsp:nvSpPr>
        <dsp:cNvPr id="0" name=""/>
        <dsp:cNvSpPr/>
      </dsp:nvSpPr>
      <dsp:spPr>
        <a:xfrm rot="5400000">
          <a:off x="-236563" y="3006628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Determine Enrichment</a:t>
          </a:r>
        </a:p>
      </dsp:txBody>
      <dsp:txXfrm rot="-5400000">
        <a:off x="2" y="3322047"/>
        <a:ext cx="1103965" cy="473128"/>
      </dsp:txXfrm>
    </dsp:sp>
    <dsp:sp modelId="{4D6EB453-964C-4231-9324-04FB57B68A9D}">
      <dsp:nvSpPr>
        <dsp:cNvPr id="0" name=""/>
        <dsp:cNvSpPr/>
      </dsp:nvSpPr>
      <dsp:spPr>
        <a:xfrm rot="5400000">
          <a:off x="5297227" y="-1423197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Generate ‘donut’ mask to determine background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Determine ‘max’ intensity inside of probe trace </a:t>
          </a:r>
        </a:p>
      </dsp:txBody>
      <dsp:txXfrm rot="-5400000">
        <a:off x="1103965" y="2820107"/>
        <a:ext cx="9361592" cy="925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1C31A-32AE-4DEA-A744-9AAA503CBC5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32AF6-7F18-4A8B-AC1F-2E6B574A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32AF6-7F18-4A8B-AC1F-2E6B574A4F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3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32AF6-7F18-4A8B-AC1F-2E6B574A4F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9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FA8C-B627-4346-B93F-EAA78D26A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A028A-B687-4498-A27B-4DBA2A87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A4B33-A6EA-44DB-AC0D-2668C62F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8D7E8-B40C-4A73-8127-3E67C3BD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92A47-4BCA-4AC7-AD8D-6A4FFC27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1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41E6-1B90-4703-A9B5-07EEC6AA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F5CB2-8FAE-4B94-9839-0B6C3F181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23372-44F9-4EF2-8E1A-6BDE49FC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1C32D-A168-4DC4-BCFD-A510C0E9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DAC2-25CD-42B0-ABD7-DCB04266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7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B1440-7483-4FC1-BC88-AD6BCCDCF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C3E73-1C30-4BB2-8126-70076FFFC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173E-3DBD-46DA-B639-B566A461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DF467-5B4B-4921-BFC9-C76A62C4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73DE4-18D6-417F-A2C3-3DF44FA4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227B-8E08-4FCC-8647-7D16EFE3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4FE74-E890-4EA1-B676-591BDC0E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5AC74-C7B3-4BE9-A3B1-E7AA534F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872F0-4E18-4DC5-BC0E-60134739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C69C4-C3B7-4B8B-9492-2F0FC004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0BB0-1164-490E-9AD0-4E9BBE0D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80ACC-56C7-4A17-B5B3-6A95C7EA7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62905-40E6-470D-BD50-63699A83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1C6A-F29A-4721-B817-6A1CDDC5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121A7-6E74-4737-AFD6-CFF495F6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5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104F-2CCF-4539-97B1-FBCD10EF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2178-0515-4D4C-ADD5-518DDE236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758BB-6B97-46B8-96E7-70D164CB1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40E51-76F2-4261-87AC-14406BBF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96553-3E5E-4DE9-8BD1-6C2B2CBE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CF5D6-C244-4935-929D-25CAF96A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73C0-E712-461B-9831-E5ADC72E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E1301-85FB-4F6E-A2F2-9CC4E3AC8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9AED8-4D6E-4A61-8A97-8C19C8F2F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4058D-89EB-4E31-8708-026B9E410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3141D-B2CD-4C92-AE70-D83DC9B24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74C37-3ECF-4B87-93BA-1709F0E3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441C2-FE22-4A3E-91E6-897F635B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6DBBB-D1B7-4CE0-83C0-FC4A4278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6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9B08-E4A8-4B77-93A5-9A46848B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1B605-0DE7-4F94-9618-53252FB2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EE2C9-1B56-4A30-838F-1CD35E76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698B0-842D-4BCD-9A23-BC534DD6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6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36D20-20A7-4E54-B81B-96ED5321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33B5D-40E7-446A-9D93-12BCC62C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6D31D-666E-4635-9CD0-422964CC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8D37-8C84-433F-B9AC-B7F31D47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285D-350F-4088-9711-A18A15D4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6261C-C2C5-4C14-B102-692D00B49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C0910-FA25-4BA1-B081-4A941BBF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52D7E-00DA-4125-90AB-16E81FAD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5A185-D302-445B-9C70-A8C6889B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0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2948-DD7E-4D85-93BE-EA28F449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BB68E-B616-45CC-89DB-0F16EAC6B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6D4F1-264C-4C11-B776-081313CB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E382B-BC62-459D-8AFF-72931E7F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4491-EB29-4BF6-8C75-9B549376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89405-CBBF-41C4-9A68-C00B5FEE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9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68FCE-CD5D-4E2D-A1CE-78C1AF8B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30B7B-4685-4378-98A1-0A34128A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BC7B3-765D-43FC-A68E-E75E1D536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A50A5-11D7-47CD-9056-5005E2327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314FC-DD1A-4681-8954-73B022F72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4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B5F7-8A0C-424B-B24A-8F94A4937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3BC9A-81AB-48AB-9D73-85D6C8F80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04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3B6E-B4EB-467C-9735-2E3FDC7C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95749" cy="1325563"/>
          </a:xfrm>
        </p:spPr>
        <p:txBody>
          <a:bodyPr>
            <a:normAutofit/>
          </a:bodyPr>
          <a:lstStyle/>
          <a:p>
            <a:r>
              <a:rPr lang="en-US" sz="4400" dirty="0"/>
              <a:t>Statistics and Plotting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465E5-7863-4239-B36E-8F8CB584A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Generate by group counts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number of Granules per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Percent colocalization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Enrichment values per colocalized granule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8D08C2-0C58-4063-9EC0-D4A9D661C0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Plots to generate</a:t>
            </a:r>
          </a:p>
          <a:p>
            <a:r>
              <a:rPr lang="en-US" dirty="0"/>
              <a:t>Violin plot of percent colocalization</a:t>
            </a:r>
          </a:p>
          <a:p>
            <a:r>
              <a:rPr lang="en-US" dirty="0"/>
              <a:t>Violin plot of probe enrichment</a:t>
            </a:r>
          </a:p>
        </p:txBody>
      </p:sp>
    </p:spTree>
    <p:extLst>
      <p:ext uri="{BB962C8B-B14F-4D97-AF65-F5344CB8AC3E}">
        <p14:creationId xmlns:p14="http://schemas.microsoft.com/office/powerpoint/2010/main" val="80307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EFEE-0931-4AA2-809D-31390F2D9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331652" cy="1325563"/>
          </a:xfrm>
        </p:spPr>
        <p:txBody>
          <a:bodyPr/>
          <a:lstStyle/>
          <a:p>
            <a:r>
              <a:rPr lang="en-US" dirty="0"/>
              <a:t>Plotting Errors and Stats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1220E-E183-4AE8-A554-1C6F2D2FE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0FEC7-F22B-4C84-B58B-8BEB74FAC6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en-US" dirty="0"/>
              <a:t> object </a:t>
            </a:r>
          </a:p>
          <a:p>
            <a:r>
              <a:rPr lang="en-US" dirty="0"/>
              <a:t>Plotter objects</a:t>
            </a:r>
          </a:p>
          <a:p>
            <a:r>
              <a:rPr lang="en-US" dirty="0"/>
              <a:t>Strings</a:t>
            </a:r>
            <a:r>
              <a:rPr lang="en-US" dirty="0">
                <a:sym typeface="Wingdings" panose="05000000000000000000" pitchFamily="2" charset="2"/>
              </a:rPr>
              <a:t> int/float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Troubleshooting: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try/except to handle converting strings to int/float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Possibly fatal?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DEBFA-288F-4B91-9297-41528B9EF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Error Handling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A036CB-C4D8-4501-BCDA-832F521FC6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TypeError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90FE34-B09F-4282-87F3-9FBAB23E58BB}"/>
              </a:ext>
            </a:extLst>
          </p:cNvPr>
          <p:cNvSpPr/>
          <p:nvPr/>
        </p:nvSpPr>
        <p:spPr>
          <a:xfrm>
            <a:off x="4933949" y="89693"/>
            <a:ext cx="7153275" cy="1182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MatPlotLib</a:t>
            </a:r>
            <a:r>
              <a:rPr lang="en-US" sz="2400" dirty="0"/>
              <a:t>	Pandas		OS	Math	</a:t>
            </a:r>
          </a:p>
        </p:txBody>
      </p:sp>
    </p:spTree>
    <p:extLst>
      <p:ext uri="{BB962C8B-B14F-4D97-AF65-F5344CB8AC3E}">
        <p14:creationId xmlns:p14="http://schemas.microsoft.com/office/powerpoint/2010/main" val="357035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4905A5-CB14-417D-9D7B-AC41BE5F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D4C06-4296-4CF3-B2FF-F7D540266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inputs and generate masks</a:t>
            </a:r>
          </a:p>
          <a:p>
            <a:r>
              <a:rPr lang="en-US" dirty="0"/>
              <a:t>Compare masks to determine:</a:t>
            </a:r>
          </a:p>
          <a:p>
            <a:pPr lvl="1"/>
            <a:r>
              <a:rPr lang="en-US" dirty="0"/>
              <a:t>per image cell count</a:t>
            </a:r>
          </a:p>
          <a:p>
            <a:pPr lvl="1"/>
            <a:r>
              <a:rPr lang="en-US" dirty="0"/>
              <a:t>Per cell SG count</a:t>
            </a:r>
          </a:p>
          <a:p>
            <a:pPr lvl="1"/>
            <a:r>
              <a:rPr lang="en-US" dirty="0"/>
              <a:t>Fraction SG with probe colocalized</a:t>
            </a:r>
          </a:p>
          <a:p>
            <a:r>
              <a:rPr lang="en-US" dirty="0"/>
              <a:t> Generate mask of colocalized probes to determine background and max values</a:t>
            </a:r>
          </a:p>
          <a:p>
            <a:r>
              <a:rPr lang="en-US" dirty="0"/>
              <a:t>Create CSV with relevant values</a:t>
            </a:r>
          </a:p>
          <a:p>
            <a:r>
              <a:rPr lang="en-US" dirty="0"/>
              <a:t>Process data, perform statistics and generate plots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1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CEC3-8B87-4C8F-A692-7AD344E0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516F-0BDB-476E-A294-48F62F4BA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and record the environment</a:t>
            </a:r>
          </a:p>
          <a:p>
            <a:r>
              <a:rPr lang="en-US" dirty="0"/>
              <a:t>Run python script using specified config file</a:t>
            </a:r>
          </a:p>
          <a:p>
            <a:r>
              <a:rPr lang="en-US" dirty="0"/>
              <a:t>Record errors and outputs</a:t>
            </a:r>
          </a:p>
          <a:p>
            <a:r>
              <a:rPr lang="en-US" dirty="0"/>
              <a:t>Report exit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BECC-C8B9-472F-966A-78BACBFC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8C5E2-07B0-4B87-89AE-C58AB523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9EAFE-3BC7-4EF8-94F5-C0F9D992D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Cellpose</a:t>
            </a:r>
            <a:endParaRPr lang="en-US" dirty="0"/>
          </a:p>
          <a:p>
            <a:r>
              <a:rPr lang="en-US" dirty="0" err="1"/>
              <a:t>numpy.array</a:t>
            </a:r>
            <a:endParaRPr lang="en-US" dirty="0"/>
          </a:p>
          <a:p>
            <a:r>
              <a:rPr lang="en-US" dirty="0" err="1"/>
              <a:t>Scipy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 err="1"/>
              <a:t>Argparse</a:t>
            </a:r>
            <a:r>
              <a:rPr lang="en-US" dirty="0"/>
              <a:t>/ </a:t>
            </a:r>
            <a:r>
              <a:rPr lang="en-US" dirty="0" err="1"/>
              <a:t>configparser</a:t>
            </a:r>
            <a:endParaRPr lang="en-US" dirty="0"/>
          </a:p>
          <a:p>
            <a:r>
              <a:rPr lang="en-US" dirty="0"/>
              <a:t>Matplotlib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3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0F658-410D-4F65-BAB8-0B583DC3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E1CB5-2C70-4F29-B194-4EDE52726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992187"/>
            <a:ext cx="6172200" cy="4873625"/>
          </a:xfrm>
        </p:spPr>
        <p:txBody>
          <a:bodyPr/>
          <a:lstStyle/>
          <a:p>
            <a:r>
              <a:rPr lang="en-US" dirty="0"/>
              <a:t>File (input and output handling)</a:t>
            </a:r>
          </a:p>
          <a:p>
            <a:pPr lvl="1"/>
            <a:r>
              <a:rPr lang="en-US" dirty="0"/>
              <a:t>Sort images by channel</a:t>
            </a:r>
          </a:p>
          <a:p>
            <a:pPr lvl="1"/>
            <a:r>
              <a:rPr lang="en-US" dirty="0"/>
              <a:t>Generate </a:t>
            </a:r>
          </a:p>
          <a:p>
            <a:r>
              <a:rPr lang="en-US" dirty="0"/>
              <a:t>Mask generation/ operations on images</a:t>
            </a:r>
          </a:p>
          <a:p>
            <a:r>
              <a:rPr lang="en-US" dirty="0"/>
              <a:t>Statistic/ graphic generation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5DDFAA-BCA3-4401-8FA6-E0B9D46D2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Work flow: define cell mask </a:t>
            </a:r>
            <a:r>
              <a:rPr lang="en-US" dirty="0">
                <a:sym typeface="Wingdings" panose="05000000000000000000" pitchFamily="2" charset="2"/>
              </a:rPr>
              <a:t> define aggregate mask  import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3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DFDF24-1869-4106-87FF-2B830FB1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</a:rPr>
              <a:t>INPUTS	</a:t>
            </a: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OUTPUTS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E59C0-8CFE-423D-B698-F0C1C066F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9517" y="351368"/>
            <a:ext cx="5875107" cy="2629958"/>
          </a:xfrm>
        </p:spPr>
        <p:txBody>
          <a:bodyPr>
            <a:normAutofit/>
          </a:bodyPr>
          <a:lstStyle/>
          <a:p>
            <a:r>
              <a:rPr lang="en-US" sz="2000" dirty="0"/>
              <a:t>A set of three-channel images separated by channels</a:t>
            </a:r>
          </a:p>
          <a:p>
            <a:pPr lvl="1"/>
            <a:r>
              <a:rPr lang="en-US" sz="2000" dirty="0"/>
              <a:t>C1</a:t>
            </a:r>
          </a:p>
          <a:p>
            <a:pPr lvl="1"/>
            <a:r>
              <a:rPr lang="en-US" sz="2000" dirty="0"/>
              <a:t>C2</a:t>
            </a:r>
          </a:p>
          <a:p>
            <a:pPr lvl="1"/>
            <a:r>
              <a:rPr lang="en-US" sz="2000" dirty="0"/>
              <a:t>C3</a:t>
            </a:r>
          </a:p>
          <a:p>
            <a:r>
              <a:rPr lang="en-US" sz="2000" dirty="0"/>
              <a:t> tiff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991FDD-E4E5-46BB-A647-6C5A7353C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5021" y="3429000"/>
            <a:ext cx="5949603" cy="3318969"/>
          </a:xfrm>
        </p:spPr>
        <p:txBody>
          <a:bodyPr>
            <a:normAutofit/>
          </a:bodyPr>
          <a:lstStyle/>
          <a:p>
            <a:r>
              <a:rPr lang="en-US" sz="2000" dirty="0"/>
              <a:t>Number of SG/cell</a:t>
            </a:r>
          </a:p>
          <a:p>
            <a:r>
              <a:rPr lang="en-US" sz="2000" dirty="0"/>
              <a:t>Number of SG with probe colocalized</a:t>
            </a:r>
          </a:p>
          <a:p>
            <a:r>
              <a:rPr lang="en-US" sz="2000" dirty="0"/>
              <a:t>Probe intensity  (Enrichment Value)</a:t>
            </a:r>
          </a:p>
        </p:txBody>
      </p:sp>
    </p:spTree>
    <p:extLst>
      <p:ext uri="{BB962C8B-B14F-4D97-AF65-F5344CB8AC3E}">
        <p14:creationId xmlns:p14="http://schemas.microsoft.com/office/powerpoint/2010/main" val="3524929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1DAABB7-1205-490D-833F-41CA6D6CAE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1213535"/>
              </p:ext>
            </p:extLst>
          </p:nvPr>
        </p:nvGraphicFramePr>
        <p:xfrm>
          <a:off x="1143000" y="0"/>
          <a:ext cx="105537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97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3D2B-AAF1-4F04-A921-93360FE1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398B72F-E773-49A4-BF2D-F973ACBB7E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262681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001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633F-8C05-4C30-812D-A73AAA72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95749" cy="1325563"/>
          </a:xfrm>
        </p:spPr>
        <p:txBody>
          <a:bodyPr/>
          <a:lstStyle/>
          <a:p>
            <a:r>
              <a:rPr lang="en-US" dirty="0"/>
              <a:t>Handling </a:t>
            </a:r>
            <a:r>
              <a:rPr lang="en-US" dirty="0" err="1"/>
              <a:t>ndarray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9939-BBF4-4640-87CF-78565328FD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N-dimensional array objects : list of lists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Troubleshooting:</a:t>
            </a:r>
          </a:p>
          <a:p>
            <a:pPr lvl="1"/>
            <a:r>
              <a:rPr lang="en-US" dirty="0"/>
              <a:t>Save masks/ colocalization to files</a:t>
            </a:r>
          </a:p>
          <a:p>
            <a:pPr lvl="1"/>
            <a:r>
              <a:rPr lang="en-US" dirty="0"/>
              <a:t>Output errors to file 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A9204-DAF5-4DA4-8A79-ACE365C447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Possible Issues and errors</a:t>
            </a:r>
            <a:endParaRPr lang="en-US" dirty="0"/>
          </a:p>
          <a:p>
            <a:r>
              <a:rPr lang="en-US" dirty="0"/>
              <a:t>Thresholding- image type</a:t>
            </a:r>
          </a:p>
          <a:p>
            <a:r>
              <a:rPr lang="en-US" dirty="0"/>
              <a:t>Imperfect overlap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E74718-1599-4820-961F-DB45F3093523}"/>
              </a:ext>
            </a:extLst>
          </p:cNvPr>
          <p:cNvSpPr/>
          <p:nvPr/>
        </p:nvSpPr>
        <p:spPr>
          <a:xfrm>
            <a:off x="4933949" y="89693"/>
            <a:ext cx="7153275" cy="1182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CellPose</a:t>
            </a:r>
            <a:r>
              <a:rPr lang="en-US" sz="2400" dirty="0"/>
              <a:t>	</a:t>
            </a:r>
            <a:r>
              <a:rPr lang="en-US" sz="2400" dirty="0" err="1"/>
              <a:t>Numpy</a:t>
            </a:r>
            <a:r>
              <a:rPr lang="en-US" sz="2400" dirty="0"/>
              <a:t>		SciPy</a:t>
            </a:r>
          </a:p>
        </p:txBody>
      </p:sp>
    </p:spTree>
    <p:extLst>
      <p:ext uri="{BB962C8B-B14F-4D97-AF65-F5344CB8AC3E}">
        <p14:creationId xmlns:p14="http://schemas.microsoft.com/office/powerpoint/2010/main" val="53872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229B-50FE-4E96-93E8-32C1F1E0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52F26-D0D4-4CF1-B5E5-783AFD434E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PRE-PROCESSING</a:t>
            </a:r>
          </a:p>
          <a:p>
            <a:r>
              <a:rPr lang="en-US" dirty="0"/>
              <a:t>Process inputs</a:t>
            </a:r>
          </a:p>
          <a:p>
            <a:r>
              <a:rPr lang="en-US" dirty="0"/>
              <a:t>Sort images by channel</a:t>
            </a:r>
          </a:p>
          <a:p>
            <a:r>
              <a:rPr lang="en-US" dirty="0"/>
              <a:t>Convert image file format ( if necessary)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1BA2F-1D4F-4E83-BB97-8AB6FEFAD3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OUTPUTS</a:t>
            </a:r>
          </a:p>
          <a:p>
            <a:r>
              <a:rPr lang="en-US" dirty="0"/>
              <a:t>Output masks to files</a:t>
            </a:r>
          </a:p>
          <a:p>
            <a:r>
              <a:rPr lang="en-US" dirty="0"/>
              <a:t>Generate output CSV containing</a:t>
            </a:r>
          </a:p>
          <a:p>
            <a:pPr lvl="1"/>
            <a:r>
              <a:rPr lang="en-US" dirty="0"/>
              <a:t>Image name</a:t>
            </a:r>
          </a:p>
          <a:p>
            <a:pPr lvl="1"/>
            <a:r>
              <a:rPr lang="en-US" dirty="0"/>
              <a:t>Files used for each channel</a:t>
            </a:r>
          </a:p>
          <a:p>
            <a:pPr lvl="1"/>
            <a:r>
              <a:rPr lang="en-US" dirty="0"/>
              <a:t>Cell in image</a:t>
            </a:r>
          </a:p>
          <a:p>
            <a:pPr lvl="1"/>
            <a:r>
              <a:rPr lang="en-US" dirty="0"/>
              <a:t>SG per that cell</a:t>
            </a:r>
          </a:p>
          <a:p>
            <a:pPr lvl="1"/>
            <a:r>
              <a:rPr lang="en-US" dirty="0"/>
              <a:t># SG with probe colocalized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5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76416A-9577-4379-AE7E-E9D24311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Errors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62680F-D0F9-4794-AE48-9BEE52151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89A0A2-471B-47AC-BBF7-F33F423169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Strings </a:t>
            </a:r>
          </a:p>
          <a:p>
            <a:r>
              <a:rPr lang="en-US" dirty="0" err="1"/>
              <a:t>Pandas.dataframe</a:t>
            </a:r>
            <a:r>
              <a:rPr lang="en-US" dirty="0"/>
              <a:t> objects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4B0F4E-333D-4B9E-A323-9A8DE4C38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Possible Errors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B95B04-1097-49FF-B236-C4E3AC7945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FileNotFoundError</a:t>
            </a:r>
            <a:endParaRPr lang="en-US" dirty="0"/>
          </a:p>
          <a:p>
            <a:pPr lvl="1"/>
            <a:r>
              <a:rPr lang="en-US" dirty="0"/>
              <a:t>TERMINAL</a:t>
            </a:r>
          </a:p>
          <a:p>
            <a:r>
              <a:rPr lang="en-US" dirty="0"/>
              <a:t>Individual config value issues</a:t>
            </a:r>
          </a:p>
          <a:p>
            <a:pPr lvl="1"/>
            <a:r>
              <a:rPr lang="en-US" dirty="0"/>
              <a:t>Inputs from the config file will need error handling</a:t>
            </a:r>
          </a:p>
          <a:p>
            <a:r>
              <a:rPr lang="en-US" dirty="0"/>
              <a:t>Missing Values </a:t>
            </a:r>
          </a:p>
          <a:p>
            <a:pPr lvl="1"/>
            <a:r>
              <a:rPr lang="en-US" dirty="0"/>
              <a:t>Handling for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71FD93-EDEC-4BFD-9BD1-AA717418944A}"/>
              </a:ext>
            </a:extLst>
          </p:cNvPr>
          <p:cNvSpPr/>
          <p:nvPr/>
        </p:nvSpPr>
        <p:spPr>
          <a:xfrm>
            <a:off x="4933949" y="70643"/>
            <a:ext cx="7153275" cy="1182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Pandas		OS	</a:t>
            </a:r>
            <a:r>
              <a:rPr lang="en-US" sz="2400" dirty="0" err="1"/>
              <a:t>Numpy</a:t>
            </a:r>
            <a:r>
              <a:rPr lang="en-US" sz="2400" dirty="0"/>
              <a:t>		</a:t>
            </a:r>
            <a:r>
              <a:rPr lang="en-US" sz="2400" dirty="0" err="1"/>
              <a:t>ConfigParser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706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409</Words>
  <Application>Microsoft Office PowerPoint</Application>
  <PresentationFormat>Widescreen</PresentationFormat>
  <Paragraphs>110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General Architecture</vt:lpstr>
      <vt:lpstr>packages</vt:lpstr>
      <vt:lpstr>Functions</vt:lpstr>
      <vt:lpstr>INPUTS     OUTPUTS</vt:lpstr>
      <vt:lpstr>PowerPoint Presentation</vt:lpstr>
      <vt:lpstr>Image Processing</vt:lpstr>
      <vt:lpstr>Handling ndarray objects</vt:lpstr>
      <vt:lpstr>File Handling</vt:lpstr>
      <vt:lpstr>Possible Errors</vt:lpstr>
      <vt:lpstr>Statistics and Plotting</vt:lpstr>
      <vt:lpstr>Plotting Errors and Stats</vt:lpstr>
      <vt:lpstr>Python Architecture</vt:lpstr>
      <vt:lpstr>Bash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Architecture</dc:title>
  <dc:creator>Garris, Rosanna Lee</dc:creator>
  <cp:lastModifiedBy>Garris, Rosanna Lee</cp:lastModifiedBy>
  <cp:revision>3</cp:revision>
  <dcterms:created xsi:type="dcterms:W3CDTF">2021-10-18T17:33:13Z</dcterms:created>
  <dcterms:modified xsi:type="dcterms:W3CDTF">2021-10-19T14:26:13Z</dcterms:modified>
</cp:coreProperties>
</file>