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864-6C85-419B-96D7-67462841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57626-CCA0-4425-95BE-32F2E97F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7419-7FAB-4C11-B55D-632CB1F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D65-04AD-451B-A6BD-39DACA5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5C56-D2BB-4F68-B401-17A1E1A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D082-A129-4ECF-A1F9-AA8652B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BFAB-6248-45E2-B45B-6391D71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C73B-BEBB-4DEF-8B1B-FE0DD0C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E002-7996-49E2-B48F-8603055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7102-07F3-4DB1-9683-CD0B2691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9A09-1DD9-4663-A383-3BA59FA2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3B409-B8AD-40F3-AA25-F440D011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F80-ACD9-4F9A-8DF7-FE3508F0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3C6A-A8C5-4858-BA62-50360CB4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F147-19D0-4B33-A6B1-B5551C35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BED-0BF2-4A72-AAC6-53378F06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D861-16B1-484E-ABD0-82370A71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DD4-673C-483B-A425-DD8129F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88DD-C71E-4A70-9EB6-F597C33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ED45-0AA4-4EB2-9948-32DBB4D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AD1-2267-4FDB-AEFF-6E2DF0B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DBF68-D921-43B4-8055-299A2053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19B3-F9ED-485A-A8C8-C43AB22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F737-65C7-4B9C-B76E-CFBC7BE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FED-DF5D-41E1-8A17-48394922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486-5284-4257-B2C7-220B2C7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5DA-70FF-4339-A38C-6AA5A082E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ED6D-6C07-45AB-9288-8895685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03BC-D477-4F70-A845-1CCCC76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D4BF-639A-4E99-B94E-64ED951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FDCD-B064-464A-A00D-61A4900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BDA-17D2-4933-8B17-FE42C477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346C-B920-4611-A641-B16BCE83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4F41-B432-4284-B55E-51EFE3D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CAC8-9B92-409D-8447-219756ED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E9229-F95E-4DF5-AFAF-BC9FB5B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0899-DE28-4BDC-82B9-B662C426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0D8DA-B261-4896-BC66-234CC47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32FF-6904-405C-B32D-9CED146B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86C-D9AD-4091-9B3C-D3FB3D8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8B80-EF5C-4BEB-9BA5-3B36D9B0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13A66-9CAA-4880-94B3-5A207AF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C895-D673-449B-B205-000838B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37CA-1898-40C5-9277-8F02524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96B9-69E2-45BF-BD66-730D0D0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2D91-9FA7-4335-A6C2-8B6167C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3663-D065-493A-B012-886BE48B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F132-434D-4C00-84CC-831EEE7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F5FA-8059-4464-B11B-D41CFF5E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ADF-FBF2-43B3-9761-4B91C961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4B3C-DA99-4BF8-B15B-BC9810D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BC6E-D49A-4D48-BC37-D6CCAC8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3495-BEA8-4C81-B906-40101279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7FCF-B4C9-4E1B-8220-EE1D5982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DCCA-DAA9-4285-A8C4-E0357BA6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13E0-320B-4923-8E2A-8CF80A3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CC10-E1BC-4EA1-BD44-38DBBA87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CB74-BA14-45FB-9D6F-F5F16ED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17F2-6325-4721-ADCE-DA423D4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46DC1-36C1-4E3F-AAED-28395ADB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3779-7FA3-4E66-B6B6-866B81FB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6E9F-FC5E-47A3-91A2-81E36A74ACF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42F-E864-481E-A777-B56AB1CE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8D76-125A-4A48-A9D3-5133EC42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39538E-7456-4DCB-91FF-2F7EE3A0282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FB4303A7-803E-4928-9C4C-DB01454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64B9E-C1F0-47C4-B3BF-80E90E87C72D}"/>
                </a:ext>
              </a:extLst>
            </p:cNvPr>
            <p:cNvSpPr txBox="1"/>
            <p:nvPr/>
          </p:nvSpPr>
          <p:spPr>
            <a:xfrm>
              <a:off x="819810" y="4227683"/>
              <a:ext cx="1671145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BCA9B-118F-45FC-A6BD-6A097B19CEA3}"/>
                </a:ext>
              </a:extLst>
            </p:cNvPr>
            <p:cNvSpPr txBox="1"/>
            <p:nvPr/>
          </p:nvSpPr>
          <p:spPr>
            <a:xfrm>
              <a:off x="9616966" y="4695695"/>
              <a:ext cx="1560791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9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1</cp:revision>
  <dcterms:created xsi:type="dcterms:W3CDTF">2022-02-10T02:03:23Z</dcterms:created>
  <dcterms:modified xsi:type="dcterms:W3CDTF">2022-02-10T02:05:42Z</dcterms:modified>
</cp:coreProperties>
</file>