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3CB7-B797-42F4-BA2E-4C427B25C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70672-22DF-4806-A4FE-C2068532B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96BB-F785-4C5C-937C-3CEA8E50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E7BE-931A-4001-A2EB-D38FF756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AA02-0FAF-4217-B39E-EAE6C04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E611-A58B-42FF-94F4-6D5BCB1C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5E99C-296C-4E14-92F9-66531FD6F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B155-8BF2-4DF7-B74A-45AF8393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DCFFD-3533-40EA-B26E-73BC3F34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A493-00E1-49F3-8714-0C253DEE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0EB0D-2AA8-47BC-A9D9-25E2BA132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4582A-CE19-40E2-BE12-AF07E087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528D-0C72-49A3-9C1A-FE4E42E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D619-73BA-4EDE-BD2B-BE4D75AE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AB53-F1B2-432F-9BF2-446D5D98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2060-34BA-437A-8C6E-1135600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819-C823-4E33-B0D8-C51F2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4C24-FB46-432B-9380-6923E9A8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4E22-5F09-48AD-80C3-E24CAFD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1716-7FB5-4F4D-B943-033E14E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5F5-7D63-4793-B37D-4B78EE21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C6E2-465C-4981-9BD7-58AF0556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E13C-3777-4AA3-9B75-5E9B6023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35E5-12CE-4B36-A8A0-43690DBF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80BC-B929-47AD-8694-670F610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8D0D-6904-4366-AFB4-BE44C7D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C43D-2804-4361-85EA-C672275BA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D8482-5C75-413C-90CE-7AB1A355B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FFD5-9D57-423E-A8C1-71A4444A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6809-7A98-4187-9540-5A178357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05EE-8CB1-4074-90EE-C4F8858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EFE3-5780-4EEC-AD86-9F7F1580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9B03-55F3-4C13-BA9D-C44D62FF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059A1-4E2E-4CBC-8721-555E4EA09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BE2F8-905C-4532-8919-DC76F6836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89CC-84D7-40A4-A980-C6248B60D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DA59D-8271-4019-8844-C730411E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8BA83-E8B9-4B29-B9FC-7D95DC1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70781-2DDF-4BB6-995E-7FD0A502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1DA2-1D94-40D9-B356-BA6E8F5B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D5714-E3BE-41D9-9E93-C12803A4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3E3F-6674-4E42-85CC-8974096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D11BB-98F2-4079-B49A-D56C088B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A9666-6D42-48ED-BA2A-E1D79CD3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86270-B162-4423-AE5B-7591D664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C95D1-5727-4EC5-B744-6C9429A9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8DA6-BE18-4B66-AB4F-D922E51B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61C6-8BC0-4294-B041-FDCAC3FE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D3DD9-8DD0-4E03-B0CC-C331CE351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8D4D2-BD64-40D1-BA69-2244C4AF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78948-BFD2-4797-A710-E48678D6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B319B-D4FD-4EC8-89A6-E20EE47D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4838-1A3B-44F2-ABE4-84EE85D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2CD27-B6CB-4A0B-8A64-475FC494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3F009-9FB3-4D96-AB82-B459003F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140D-490C-4681-9589-54FB071C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1484-6028-40B7-AE69-8F9129F0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7CC5C-5394-43B0-A49E-88BC395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1D5A9-F644-4170-A69E-EF79CF46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730F-F531-4101-AC10-84C998BB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D96C-DD32-48AB-9E0D-2B964C71F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0170-A9EB-4B46-B059-19033842656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17E1-39A7-4657-AF7B-C46921AA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47A8-9CE7-464F-B984-94D9E08E8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D595-BB28-4A38-A708-0DDFC119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Chart, histogram&#10;&#10;Description automatically generated">
            <a:extLst>
              <a:ext uri="{FF2B5EF4-FFF2-40B4-BE49-F238E27FC236}">
                <a16:creationId xmlns:a16="http://schemas.microsoft.com/office/drawing/2014/main" id="{10D5F7B7-0E11-B53E-F3A1-443C44A7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90" y="1208690"/>
            <a:ext cx="11351277" cy="3781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40E3A-58EC-4119-B092-4DFC8E2073FB}"/>
              </a:ext>
            </a:extLst>
          </p:cNvPr>
          <p:cNvSpPr txBox="1"/>
          <p:nvPr/>
        </p:nvSpPr>
        <p:spPr>
          <a:xfrm>
            <a:off x="872935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9C40A-676F-44B6-9800-D307CFA19B22}"/>
              </a:ext>
            </a:extLst>
          </p:cNvPr>
          <p:cNvSpPr txBox="1"/>
          <p:nvPr/>
        </p:nvSpPr>
        <p:spPr>
          <a:xfrm>
            <a:off x="1135083" y="1497981"/>
            <a:ext cx="52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2D657-9634-45E2-8D70-7B5E0179791E}"/>
              </a:ext>
            </a:extLst>
          </p:cNvPr>
          <p:cNvSpPr txBox="1"/>
          <p:nvPr/>
        </p:nvSpPr>
        <p:spPr>
          <a:xfrm>
            <a:off x="1486682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AAB2B-57AD-4EE9-87C1-6371111E8A13}"/>
              </a:ext>
            </a:extLst>
          </p:cNvPr>
          <p:cNvSpPr txBox="1"/>
          <p:nvPr/>
        </p:nvSpPr>
        <p:spPr>
          <a:xfrm>
            <a:off x="2148429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8B414-ACE3-4905-B545-C20ED5FBA9FB}"/>
              </a:ext>
            </a:extLst>
          </p:cNvPr>
          <p:cNvSpPr txBox="1"/>
          <p:nvPr/>
        </p:nvSpPr>
        <p:spPr>
          <a:xfrm>
            <a:off x="1874649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0EF47-76FB-4C32-8869-B2CCE5D60D3A}"/>
              </a:ext>
            </a:extLst>
          </p:cNvPr>
          <p:cNvSpPr txBox="1"/>
          <p:nvPr/>
        </p:nvSpPr>
        <p:spPr>
          <a:xfrm>
            <a:off x="2755685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7411F-765F-42CB-8AD0-82B364E732EC}"/>
              </a:ext>
            </a:extLst>
          </p:cNvPr>
          <p:cNvSpPr txBox="1"/>
          <p:nvPr/>
        </p:nvSpPr>
        <p:spPr>
          <a:xfrm>
            <a:off x="2462004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B1905-B680-4685-8EEA-5B7DB320121C}"/>
              </a:ext>
            </a:extLst>
          </p:cNvPr>
          <p:cNvSpPr txBox="1"/>
          <p:nvPr/>
        </p:nvSpPr>
        <p:spPr>
          <a:xfrm>
            <a:off x="3038855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2B862E-4C84-49EC-AF59-B47892B65F53}"/>
              </a:ext>
            </a:extLst>
          </p:cNvPr>
          <p:cNvSpPr txBox="1"/>
          <p:nvPr/>
        </p:nvSpPr>
        <p:spPr>
          <a:xfrm>
            <a:off x="3311508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BA1B4-62D6-4922-9D4E-BE3FEE691E54}"/>
              </a:ext>
            </a:extLst>
          </p:cNvPr>
          <p:cNvSpPr txBox="1"/>
          <p:nvPr/>
        </p:nvSpPr>
        <p:spPr>
          <a:xfrm>
            <a:off x="3605186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8688B-23B2-4809-9956-EAE5D06FA7FB}"/>
              </a:ext>
            </a:extLst>
          </p:cNvPr>
          <p:cNvSpPr txBox="1"/>
          <p:nvPr/>
        </p:nvSpPr>
        <p:spPr>
          <a:xfrm>
            <a:off x="4182031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766E1-FAA2-43C5-A630-6A563C4C5A4E}"/>
              </a:ext>
            </a:extLst>
          </p:cNvPr>
          <p:cNvSpPr txBox="1"/>
          <p:nvPr/>
        </p:nvSpPr>
        <p:spPr>
          <a:xfrm>
            <a:off x="3888353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4037F1-3BDC-4AED-A768-1F9F454A6BE4}"/>
              </a:ext>
            </a:extLst>
          </p:cNvPr>
          <p:cNvSpPr txBox="1"/>
          <p:nvPr/>
        </p:nvSpPr>
        <p:spPr>
          <a:xfrm>
            <a:off x="4475710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7D3C4-9E13-4C21-B68C-0F9437AF0D4B}"/>
              </a:ext>
            </a:extLst>
          </p:cNvPr>
          <p:cNvSpPr txBox="1"/>
          <p:nvPr/>
        </p:nvSpPr>
        <p:spPr>
          <a:xfrm>
            <a:off x="4874493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9EAE77-59B0-4F1F-B4FD-956439962202}"/>
              </a:ext>
            </a:extLst>
          </p:cNvPr>
          <p:cNvSpPr txBox="1"/>
          <p:nvPr/>
        </p:nvSpPr>
        <p:spPr>
          <a:xfrm>
            <a:off x="5168171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3FCA14-80C8-4087-93D1-38322C3B01F8}"/>
              </a:ext>
            </a:extLst>
          </p:cNvPr>
          <p:cNvSpPr txBox="1"/>
          <p:nvPr/>
        </p:nvSpPr>
        <p:spPr>
          <a:xfrm>
            <a:off x="5451339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F9BB6-D7BE-4F25-B597-104EA57B653E}"/>
              </a:ext>
            </a:extLst>
          </p:cNvPr>
          <p:cNvSpPr txBox="1"/>
          <p:nvPr/>
        </p:nvSpPr>
        <p:spPr>
          <a:xfrm>
            <a:off x="5734507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BE5FA-7733-4748-B8CF-215109C3C8A6}"/>
              </a:ext>
            </a:extLst>
          </p:cNvPr>
          <p:cNvSpPr txBox="1"/>
          <p:nvPr/>
        </p:nvSpPr>
        <p:spPr>
          <a:xfrm>
            <a:off x="6017672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D7C63-7B8B-48F7-B2BF-45BD1C6E265F}"/>
              </a:ext>
            </a:extLst>
          </p:cNvPr>
          <p:cNvSpPr txBox="1"/>
          <p:nvPr/>
        </p:nvSpPr>
        <p:spPr>
          <a:xfrm>
            <a:off x="11440512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480204-175F-4047-8AB0-A57610CED8A3}"/>
              </a:ext>
            </a:extLst>
          </p:cNvPr>
          <p:cNvSpPr txBox="1"/>
          <p:nvPr/>
        </p:nvSpPr>
        <p:spPr>
          <a:xfrm>
            <a:off x="9972119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514154-F255-427F-8A7B-0327047B78AD}"/>
              </a:ext>
            </a:extLst>
          </p:cNvPr>
          <p:cNvSpPr txBox="1"/>
          <p:nvPr/>
        </p:nvSpPr>
        <p:spPr>
          <a:xfrm>
            <a:off x="10265797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719E16-7A4D-4E99-92C6-1E1F0A6D15CD}"/>
              </a:ext>
            </a:extLst>
          </p:cNvPr>
          <p:cNvSpPr txBox="1"/>
          <p:nvPr/>
        </p:nvSpPr>
        <p:spPr>
          <a:xfrm>
            <a:off x="10559475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690C4-5413-45FF-9040-635FFA2AD24E}"/>
              </a:ext>
            </a:extLst>
          </p:cNvPr>
          <p:cNvSpPr txBox="1"/>
          <p:nvPr/>
        </p:nvSpPr>
        <p:spPr>
          <a:xfrm>
            <a:off x="10853153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602401-8014-435F-BC5D-9BC6400F51EA}"/>
              </a:ext>
            </a:extLst>
          </p:cNvPr>
          <p:cNvSpPr txBox="1"/>
          <p:nvPr/>
        </p:nvSpPr>
        <p:spPr>
          <a:xfrm>
            <a:off x="11146831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394F95-EDDB-4768-A6B9-D8DE15D0125D}"/>
              </a:ext>
            </a:extLst>
          </p:cNvPr>
          <p:cNvSpPr txBox="1"/>
          <p:nvPr/>
        </p:nvSpPr>
        <p:spPr>
          <a:xfrm>
            <a:off x="8157501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91ACB8-8F46-4AC9-8BD6-D860D159166B}"/>
              </a:ext>
            </a:extLst>
          </p:cNvPr>
          <p:cNvSpPr txBox="1"/>
          <p:nvPr/>
        </p:nvSpPr>
        <p:spPr>
          <a:xfrm>
            <a:off x="8430159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E3C3C-F9A6-46BC-B4D2-8A5A604D091F}"/>
              </a:ext>
            </a:extLst>
          </p:cNvPr>
          <p:cNvSpPr txBox="1"/>
          <p:nvPr/>
        </p:nvSpPr>
        <p:spPr>
          <a:xfrm>
            <a:off x="8702817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DE3411-C288-46F7-A444-4566E4A8069D}"/>
              </a:ext>
            </a:extLst>
          </p:cNvPr>
          <p:cNvSpPr txBox="1"/>
          <p:nvPr/>
        </p:nvSpPr>
        <p:spPr>
          <a:xfrm>
            <a:off x="8985985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3260AB-6588-4B25-BA84-08CCE53116A6}"/>
              </a:ext>
            </a:extLst>
          </p:cNvPr>
          <p:cNvSpPr txBox="1"/>
          <p:nvPr/>
        </p:nvSpPr>
        <p:spPr>
          <a:xfrm>
            <a:off x="9279663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B7C3C-D6FE-4715-A7C2-1948B1142F1A}"/>
              </a:ext>
            </a:extLst>
          </p:cNvPr>
          <p:cNvSpPr txBox="1"/>
          <p:nvPr/>
        </p:nvSpPr>
        <p:spPr>
          <a:xfrm>
            <a:off x="9583850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FCCBAA-9344-4116-BDFD-65F4CB4494AE}"/>
              </a:ext>
            </a:extLst>
          </p:cNvPr>
          <p:cNvSpPr txBox="1"/>
          <p:nvPr/>
        </p:nvSpPr>
        <p:spPr>
          <a:xfrm>
            <a:off x="6584006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F39348-6FA6-416D-82DA-9FD3D4FA0A25}"/>
              </a:ext>
            </a:extLst>
          </p:cNvPr>
          <p:cNvSpPr txBox="1"/>
          <p:nvPr/>
        </p:nvSpPr>
        <p:spPr>
          <a:xfrm>
            <a:off x="6993299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A42EFF-EB86-4130-A232-5C9795FF9785}"/>
              </a:ext>
            </a:extLst>
          </p:cNvPr>
          <p:cNvSpPr txBox="1"/>
          <p:nvPr/>
        </p:nvSpPr>
        <p:spPr>
          <a:xfrm>
            <a:off x="7863823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A2A77B-3F3A-4BF4-9F7B-A4595EAB5F07}"/>
              </a:ext>
            </a:extLst>
          </p:cNvPr>
          <p:cNvSpPr txBox="1"/>
          <p:nvPr/>
        </p:nvSpPr>
        <p:spPr>
          <a:xfrm>
            <a:off x="7276467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E5E748-02ED-44CA-85DA-B0164E54541D}"/>
              </a:ext>
            </a:extLst>
          </p:cNvPr>
          <p:cNvSpPr txBox="1"/>
          <p:nvPr/>
        </p:nvSpPr>
        <p:spPr>
          <a:xfrm>
            <a:off x="7580655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315151-42B9-4A3D-BC2C-3D0CD8CC32FE}"/>
              </a:ext>
            </a:extLst>
          </p:cNvPr>
          <p:cNvSpPr txBox="1"/>
          <p:nvPr/>
        </p:nvSpPr>
        <p:spPr>
          <a:xfrm>
            <a:off x="6290329" y="1497981"/>
            <a:ext cx="2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518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8B57EA-4FDF-A4DD-E04B-83634DB783BF}"/>
              </a:ext>
            </a:extLst>
          </p:cNvPr>
          <p:cNvGrpSpPr/>
          <p:nvPr/>
        </p:nvGrpSpPr>
        <p:grpSpPr>
          <a:xfrm>
            <a:off x="606345" y="1292771"/>
            <a:ext cx="11351277" cy="3781623"/>
            <a:chOff x="606345" y="1292771"/>
            <a:chExt cx="11351277" cy="3781623"/>
          </a:xfrm>
        </p:grpSpPr>
        <p:pic>
          <p:nvPicPr>
            <p:cNvPr id="4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91E184E2-33FC-737D-E3E8-6DF91E414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45" y="1292771"/>
              <a:ext cx="11351277" cy="37816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292390-1C8F-4936-A190-1F9A70FC451C}"/>
                </a:ext>
              </a:extLst>
            </p:cNvPr>
            <p:cNvSpPr txBox="1"/>
            <p:nvPr/>
          </p:nvSpPr>
          <p:spPr>
            <a:xfrm>
              <a:off x="883445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1783B5-DED4-489B-8529-28E16B55547A}"/>
                </a:ext>
              </a:extLst>
            </p:cNvPr>
            <p:cNvSpPr txBox="1"/>
            <p:nvPr/>
          </p:nvSpPr>
          <p:spPr>
            <a:xfrm>
              <a:off x="1114063" y="4104536"/>
              <a:ext cx="520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A295A5-4A8E-4035-B6BE-55D06B4B137A}"/>
                </a:ext>
              </a:extLst>
            </p:cNvPr>
            <p:cNvSpPr txBox="1"/>
            <p:nvPr/>
          </p:nvSpPr>
          <p:spPr>
            <a:xfrm>
              <a:off x="1465662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A22776-524D-415D-A2FD-28CC06C026CD}"/>
                </a:ext>
              </a:extLst>
            </p:cNvPr>
            <p:cNvSpPr txBox="1"/>
            <p:nvPr/>
          </p:nvSpPr>
          <p:spPr>
            <a:xfrm>
              <a:off x="2472514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05CE40-575B-4578-A6C1-E509FB6E7C48}"/>
                </a:ext>
              </a:extLst>
            </p:cNvPr>
            <p:cNvSpPr txBox="1"/>
            <p:nvPr/>
          </p:nvSpPr>
          <p:spPr>
            <a:xfrm>
              <a:off x="4182031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C613E-EB64-4B35-AA63-47B4EE25F88F}"/>
                </a:ext>
              </a:extLst>
            </p:cNvPr>
            <p:cNvSpPr txBox="1"/>
            <p:nvPr/>
          </p:nvSpPr>
          <p:spPr>
            <a:xfrm>
              <a:off x="546184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4C8F31-089B-4CC0-A86F-11B7B7FAAEF9}"/>
                </a:ext>
              </a:extLst>
            </p:cNvPr>
            <p:cNvSpPr txBox="1"/>
            <p:nvPr/>
          </p:nvSpPr>
          <p:spPr>
            <a:xfrm>
              <a:off x="10622535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2A1958-BC6E-43F3-9932-00FB813D720D}"/>
                </a:ext>
              </a:extLst>
            </p:cNvPr>
            <p:cNvSpPr txBox="1"/>
            <p:nvPr/>
          </p:nvSpPr>
          <p:spPr>
            <a:xfrm>
              <a:off x="10884683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13E37F-2273-4612-8E43-D89C164B513D}"/>
                </a:ext>
              </a:extLst>
            </p:cNvPr>
            <p:cNvSpPr txBox="1"/>
            <p:nvPr/>
          </p:nvSpPr>
          <p:spPr>
            <a:xfrm>
              <a:off x="7024829" y="4104536"/>
              <a:ext cx="2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12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7</cp:revision>
  <dcterms:created xsi:type="dcterms:W3CDTF">2022-02-08T19:39:27Z</dcterms:created>
  <dcterms:modified xsi:type="dcterms:W3CDTF">2022-07-28T02:29:26Z</dcterms:modified>
</cp:coreProperties>
</file>