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6BE7-93FE-4170-AF2F-C0A74287C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C8038-0717-4D71-9F47-3E29CFE42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E024D-8398-4BFA-AD9B-8D4A78D0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B7-C1D0-4508-B2E5-5673817549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24C5-0D37-4163-9AE2-15FDCAEF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B519-1160-4A62-A2BE-9094891D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EACD-E1B5-419A-A197-24294D8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071A-3F57-4BF2-B33E-614060F5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9695E-BF54-4C39-A59C-745268A13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47B8-5709-4F56-8D8C-E4A0B7F2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B7-C1D0-4508-B2E5-5673817549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E6745-D211-43F2-B759-4213C30E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BC68-EFE1-45BB-AE5E-085CAC85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EACD-E1B5-419A-A197-24294D8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E4BDD-317E-48B3-87FE-6C43D0241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98DB6-8F63-4EBA-9D86-2327ED218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93571-5789-43DD-B301-4F457279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B7-C1D0-4508-B2E5-5673817549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31B7A-76DE-4050-B3F1-BC3E7F14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F5CB-E1BE-4803-A0C4-9EFF2886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EACD-E1B5-419A-A197-24294D8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E533-976A-4FDF-9774-A5C69DD8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98A4-06E9-4CA8-A722-52019C59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9478-2E6F-4295-B8A1-3815A6E7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B7-C1D0-4508-B2E5-5673817549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A1FC6-FAED-4951-9CFF-D295B8E0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6F92-9966-4C60-AEC3-2BDAC4FE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EACD-E1B5-419A-A197-24294D8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3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FA6C-60ED-494C-8E2D-F4C50B22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8B4BA-B6D1-4FF4-BF2C-8DBE74357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014C-8707-44CC-A7F6-8AF7AA86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B7-C1D0-4508-B2E5-5673817549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B66D-215C-4D5E-883E-4EED70F2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439C-F67B-49D5-AA5D-2F333ECC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EACD-E1B5-419A-A197-24294D8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F067-B9FE-40D2-99FA-B71192A5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2A6E-C44D-4C73-87D1-80CEE026A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45EEB-7C78-46AE-94C1-BB6E258F3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295DF-6C48-43D5-A8C5-44F51042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B7-C1D0-4508-B2E5-5673817549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3C25B-5F02-45E5-8A02-237A21AA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89BBD-2BC3-4451-B150-15411128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EACD-E1B5-419A-A197-24294D8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2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0589-573B-4E7A-AA3C-E72EC4D5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E5A59-E377-4B1F-982A-81A13E5FA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BF509-62A7-4F75-8292-C45C5A780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A1CA4-1CEA-4256-9B4F-54CDED6E2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A007C-AAC7-4299-A730-064F1A97F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5D87D-6E29-4208-A910-2D7BC041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B7-C1D0-4508-B2E5-5673817549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96427-A44B-4133-9369-4ECCC75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82086-CCBD-49DE-8B1F-97F1C52D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EACD-E1B5-419A-A197-24294D8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8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1802-41AA-42C9-9106-AE0B9A8E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FC372-D6F8-4453-AA28-638E7282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B7-C1D0-4508-B2E5-5673817549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B83DC-5CA9-4B2D-BC8C-F77D4244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8BC23-CAB8-432C-B93E-88A4D24E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EACD-E1B5-419A-A197-24294D8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DB860-30CE-4ADC-B523-EA32B2AB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B7-C1D0-4508-B2E5-5673817549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367FF-F395-4BBC-99BE-59A764E3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A8588-B78D-44D0-9781-8F3B74D9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EACD-E1B5-419A-A197-24294D8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28F2-C6FD-4AD9-A8CD-AD6602C1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1E93-414C-4AE1-9D6C-9BE764C2A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E975D-194D-4AE0-8650-3AF5E786C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94DAC-CB2B-48D4-9960-B16697DA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B7-C1D0-4508-B2E5-5673817549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A7CE5-E288-4644-9985-9FC28A9E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390A-79BA-403B-AFC6-3119A57D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EACD-E1B5-419A-A197-24294D8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9344-7BA0-40F7-87CA-5DDF1E2B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03A49-E4BC-4A55-9257-8A65CAC5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9E64-DD83-407B-9A7A-4332D4DA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ECDD6-477A-436B-93B4-C4053BEF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B7-C1D0-4508-B2E5-5673817549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36D35-F674-4BD8-B2B9-601D558A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3672E-24C0-4290-8DFA-F53F53AE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EACD-E1B5-419A-A197-24294D8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FFF3E-F6B6-4EB8-A469-B039E350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3C19-42E9-42EA-9A28-2CB9C179F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5EF4-5D76-4B24-AB39-7A01CD96C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6FB7-C1D0-4508-B2E5-5673817549A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656C-D447-4E9A-B576-6D22E3A6B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A51F-38C8-475A-8049-041FDF4C7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EACD-E1B5-419A-A197-24294D8D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F64997D-D936-4027-9905-A0A3684D7F44}"/>
              </a:ext>
            </a:extLst>
          </p:cNvPr>
          <p:cNvGrpSpPr/>
          <p:nvPr/>
        </p:nvGrpSpPr>
        <p:grpSpPr>
          <a:xfrm>
            <a:off x="1114097" y="746235"/>
            <a:ext cx="9963805" cy="4981903"/>
            <a:chOff x="1114097" y="746235"/>
            <a:chExt cx="9963805" cy="4981903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0173828D-097A-4029-AE16-97CF72C35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097" y="746235"/>
              <a:ext cx="9963805" cy="498190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B77432-F10D-4FE3-B4E3-1321170583BF}"/>
                </a:ext>
              </a:extLst>
            </p:cNvPr>
            <p:cNvSpPr txBox="1"/>
            <p:nvPr/>
          </p:nvSpPr>
          <p:spPr>
            <a:xfrm>
              <a:off x="8702566" y="1975945"/>
              <a:ext cx="159757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Population</a:t>
              </a:r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4DDAF2-05F1-4C87-B16C-650F75C25253}"/>
                </a:ext>
              </a:extLst>
            </p:cNvPr>
            <p:cNvSpPr txBox="1"/>
            <p:nvPr/>
          </p:nvSpPr>
          <p:spPr>
            <a:xfrm>
              <a:off x="9170275" y="3755582"/>
              <a:ext cx="176048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  <a:endParaRPr lang="en-US" sz="1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83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Shilling</dc:creator>
  <cp:lastModifiedBy>Erin Shilling</cp:lastModifiedBy>
  <cp:revision>1</cp:revision>
  <dcterms:created xsi:type="dcterms:W3CDTF">2022-02-28T19:41:29Z</dcterms:created>
  <dcterms:modified xsi:type="dcterms:W3CDTF">2022-02-28T19:44:13Z</dcterms:modified>
</cp:coreProperties>
</file>