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72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34B3-E350-4D18-845D-BAEF3E43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70276-E0EF-467A-90E0-1A684DA49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5AED-A887-4FAB-A939-EB89DF39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814-E66F-439D-BE2E-C43ADD7E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5F46-D374-4441-A202-01E9A64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406C-1B24-4CF1-B2F0-7AD9D4BC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579C-7F94-45FA-90B4-21B5D753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18B4-0559-4B52-9669-E58458BD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15DD-92E7-45B8-8FA2-DCF72265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631E-D14E-47A4-858F-463543A6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5BD5-D2D4-4ED4-99B7-CAF21F8E7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EF893-DFE2-4035-B8B5-5D84D552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5B39-4E63-4CE0-84B3-2F7F4F28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07C1-E169-408B-B841-821C8245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8FC2-42C9-41EE-BAAD-E912B519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9DC2-0C21-490C-85A5-46ECBD20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491-5B61-4DD9-A9CB-E7E1C621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079F-74EB-452B-8586-D765AFA0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81E6-39EC-4F64-8F97-0F5908C7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94D2-BAFC-44DE-837A-5437A2E9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1FD-C6CB-4B72-88B7-AAB202F5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17FB6-FC73-49C2-82A2-89CE44C7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9E3E7-3E10-42FC-81D8-02E82C5D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4F4F-49EE-41D2-A0FA-49D42EF6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BBE8-568F-432F-B7A4-53B2158B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4E56-F9B4-485E-9882-3F390E7E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BBDA-B239-4F9A-9403-5D99C732A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AF487-DB60-4A4F-9C1C-730A66AC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F69F7-1B18-41EB-99B4-E91C7BA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6A2F-0DDC-427C-AA10-83B597A8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CBA0-E538-4A10-8B6B-8FB4F39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B39E-A46E-4F84-A936-122CF3BE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53A7-5AA1-467D-89C3-9D3EF39B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B16F5-25CE-4BD4-BE4C-B2FC5ED6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B7147-60BC-408C-86AE-4258531A2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E2D6-8B6B-489A-A057-C8B64B04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57588-3C9A-4B26-98A4-21857359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332F9-22FD-4FE4-9507-BBD6D30D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54610-B810-48B5-AAE7-B96FEEF9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2F5D-0EC8-4EF9-873E-68B94E2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75A0B-F456-4C6D-9EF0-83EFD4B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126D8-92D1-4876-BC7F-8EB73337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9A225-A9DE-4410-990E-41180852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6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A2BD0-31B7-4923-AFB0-F591FD75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8ECD2-4E14-4455-888B-245CA1CC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158F-D825-4BD5-85C9-AB1F9B73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4155-2B22-43E1-B6A6-695E0245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1AFB-75D2-42E5-AD2D-93323AF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42E6-7F5F-4269-85F5-CC08566B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F6FF-79C0-4A10-8B3E-B0E81503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E32C-8E63-4FCD-966F-BB92DDEF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65146-A8BA-4E9A-B274-569FC394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A3D4-0149-4DDB-A8B7-5C198700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1052D-7C66-4EC5-9618-464C9E34F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71FF-EF62-4FCE-B921-ABFE9BFC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135D1-F62C-4F68-BDC9-E89FB5A8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355A-B01B-4900-AD78-6F1F1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A5B8-2F76-48D9-B22D-9FD6C370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76166-DE58-477A-A71E-B5CC7747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C037-5771-4AB5-94CB-88F38F46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C706-E51E-46AC-B554-C71B2DDB8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2E9E-0B9E-46D8-8360-C8FCAB88CDC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AC36-C8C1-4D43-9250-238121F0F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3BA1-1169-4F29-B577-58CCA5C6C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7058-125E-457D-BF94-A0DE7D3D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4B7C7666-1A14-428C-B8E0-8ECEB7FA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BCA21D-D3F4-43A2-AF45-294E3B73A4C5}"/>
              </a:ext>
            </a:extLst>
          </p:cNvPr>
          <p:cNvSpPr/>
          <p:nvPr/>
        </p:nvSpPr>
        <p:spPr>
          <a:xfrm>
            <a:off x="3718618" y="3206750"/>
            <a:ext cx="5342021" cy="42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CFDBB-21B5-4907-B620-EAA02592BA3D}"/>
              </a:ext>
            </a:extLst>
          </p:cNvPr>
          <p:cNvSpPr/>
          <p:nvPr/>
        </p:nvSpPr>
        <p:spPr>
          <a:xfrm>
            <a:off x="3705917" y="2717800"/>
            <a:ext cx="5342021" cy="42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0F266-040C-41EB-8758-1ECDBBA64505}"/>
              </a:ext>
            </a:extLst>
          </p:cNvPr>
          <p:cNvSpPr/>
          <p:nvPr/>
        </p:nvSpPr>
        <p:spPr>
          <a:xfrm rot="5400000">
            <a:off x="3290764" y="2516467"/>
            <a:ext cx="5747151" cy="85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6313C-0660-44A4-A9DB-7044D78C20F9}"/>
              </a:ext>
            </a:extLst>
          </p:cNvPr>
          <p:cNvSpPr/>
          <p:nvPr/>
        </p:nvSpPr>
        <p:spPr>
          <a:xfrm>
            <a:off x="3718618" y="810594"/>
            <a:ext cx="5342021" cy="42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6D298-B374-4506-BC94-99480BE3C190}"/>
              </a:ext>
            </a:extLst>
          </p:cNvPr>
          <p:cNvSpPr/>
          <p:nvPr/>
        </p:nvSpPr>
        <p:spPr>
          <a:xfrm rot="5400000">
            <a:off x="5313239" y="2735541"/>
            <a:ext cx="5747151" cy="41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5D26D-4225-49B2-95E5-142C8187935B}"/>
              </a:ext>
            </a:extLst>
          </p:cNvPr>
          <p:cNvSpPr/>
          <p:nvPr/>
        </p:nvSpPr>
        <p:spPr>
          <a:xfrm rot="5400000">
            <a:off x="6003473" y="2735541"/>
            <a:ext cx="5747151" cy="41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5BF06-CBEA-4196-A0E0-9547B3EF7448}"/>
              </a:ext>
            </a:extLst>
          </p:cNvPr>
          <p:cNvSpPr/>
          <p:nvPr/>
        </p:nvSpPr>
        <p:spPr>
          <a:xfrm>
            <a:off x="3718617" y="69850"/>
            <a:ext cx="5342021" cy="42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1AB27-A2B6-43FD-8ED6-8DE7B8D2F46E}"/>
              </a:ext>
            </a:extLst>
          </p:cNvPr>
          <p:cNvSpPr/>
          <p:nvPr/>
        </p:nvSpPr>
        <p:spPr>
          <a:xfrm rot="5400000">
            <a:off x="1616453" y="2840316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D99486-8FA6-4475-9B7E-4BE66D395A75}"/>
              </a:ext>
            </a:extLst>
          </p:cNvPr>
          <p:cNvSpPr/>
          <p:nvPr/>
        </p:nvSpPr>
        <p:spPr>
          <a:xfrm>
            <a:off x="3705917" y="4867275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A4FA2-3CAB-4A34-A54E-0C02C5D2F38A}"/>
              </a:ext>
            </a:extLst>
          </p:cNvPr>
          <p:cNvSpPr/>
          <p:nvPr/>
        </p:nvSpPr>
        <p:spPr>
          <a:xfrm>
            <a:off x="3705916" y="1276083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0E093-155E-4175-95CC-BDA66F89D18A}"/>
              </a:ext>
            </a:extLst>
          </p:cNvPr>
          <p:cNvSpPr/>
          <p:nvPr/>
        </p:nvSpPr>
        <p:spPr>
          <a:xfrm rot="5400000">
            <a:off x="4989544" y="2840316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446231-3FFA-43AE-B463-D0EAB839370B}"/>
              </a:ext>
            </a:extLst>
          </p:cNvPr>
          <p:cNvSpPr/>
          <p:nvPr/>
        </p:nvSpPr>
        <p:spPr>
          <a:xfrm>
            <a:off x="3702588" y="1507707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DF5DA-0753-4213-A595-6AD9C3775D47}"/>
              </a:ext>
            </a:extLst>
          </p:cNvPr>
          <p:cNvSpPr/>
          <p:nvPr/>
        </p:nvSpPr>
        <p:spPr>
          <a:xfrm rot="5400000">
            <a:off x="4770624" y="2840316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80460-CE89-4145-90D2-6461DCB3AF69}"/>
              </a:ext>
            </a:extLst>
          </p:cNvPr>
          <p:cNvSpPr/>
          <p:nvPr/>
        </p:nvSpPr>
        <p:spPr>
          <a:xfrm>
            <a:off x="3718616" y="2239695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A6866-B38B-4A9A-A8C6-DD3236FE19F9}"/>
              </a:ext>
            </a:extLst>
          </p:cNvPr>
          <p:cNvSpPr/>
          <p:nvPr/>
        </p:nvSpPr>
        <p:spPr>
          <a:xfrm rot="5400000">
            <a:off x="4084683" y="2828785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D04D1-B7E1-4F4E-A55F-AFB706B39E44}"/>
              </a:ext>
            </a:extLst>
          </p:cNvPr>
          <p:cNvSpPr/>
          <p:nvPr/>
        </p:nvSpPr>
        <p:spPr>
          <a:xfrm>
            <a:off x="3708938" y="3671887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07BBB-2B35-4C7A-A489-921A5BA478D3}"/>
              </a:ext>
            </a:extLst>
          </p:cNvPr>
          <p:cNvSpPr/>
          <p:nvPr/>
        </p:nvSpPr>
        <p:spPr>
          <a:xfrm rot="5400000">
            <a:off x="2747104" y="2840316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5D5F-0F86-4096-819B-8FAFA4C7805C}"/>
              </a:ext>
            </a:extLst>
          </p:cNvPr>
          <p:cNvSpPr/>
          <p:nvPr/>
        </p:nvSpPr>
        <p:spPr>
          <a:xfrm>
            <a:off x="3702587" y="1739047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8D3F5-93CE-448E-91A5-72E947F126AB}"/>
              </a:ext>
            </a:extLst>
          </p:cNvPr>
          <p:cNvSpPr/>
          <p:nvPr/>
        </p:nvSpPr>
        <p:spPr>
          <a:xfrm rot="5400000">
            <a:off x="4543463" y="2840316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F58788-20FA-4262-A73D-ECFF3F98C07C}"/>
              </a:ext>
            </a:extLst>
          </p:cNvPr>
          <p:cNvSpPr/>
          <p:nvPr/>
        </p:nvSpPr>
        <p:spPr>
          <a:xfrm rot="5400000">
            <a:off x="5659645" y="2840316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FC2BD1-5958-4895-AED9-608EAD2A9EDE}"/>
              </a:ext>
            </a:extLst>
          </p:cNvPr>
          <p:cNvSpPr/>
          <p:nvPr/>
        </p:nvSpPr>
        <p:spPr>
          <a:xfrm>
            <a:off x="3708937" y="535421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CD50-FFB9-4B9A-8B48-84B551BE4C01}"/>
              </a:ext>
            </a:extLst>
          </p:cNvPr>
          <p:cNvSpPr/>
          <p:nvPr/>
        </p:nvSpPr>
        <p:spPr>
          <a:xfrm>
            <a:off x="3718616" y="2466006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7111FC-1609-4898-B4D9-B795207B6989}"/>
              </a:ext>
            </a:extLst>
          </p:cNvPr>
          <p:cNvSpPr/>
          <p:nvPr/>
        </p:nvSpPr>
        <p:spPr>
          <a:xfrm rot="5400000">
            <a:off x="3856242" y="2840315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74C7D1-78C0-49F6-BFDD-AD74A0AB6F9C}"/>
              </a:ext>
            </a:extLst>
          </p:cNvPr>
          <p:cNvSpPr/>
          <p:nvPr/>
        </p:nvSpPr>
        <p:spPr>
          <a:xfrm rot="5400000">
            <a:off x="1853134" y="2828785"/>
            <a:ext cx="5747151" cy="2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059CD4-9C64-458B-AE96-3F7BBD1A0B2B}"/>
              </a:ext>
            </a:extLst>
          </p:cNvPr>
          <p:cNvSpPr/>
          <p:nvPr/>
        </p:nvSpPr>
        <p:spPr>
          <a:xfrm>
            <a:off x="3708937" y="4641474"/>
            <a:ext cx="5342021" cy="2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1</cp:revision>
  <dcterms:created xsi:type="dcterms:W3CDTF">2022-03-02T00:02:27Z</dcterms:created>
  <dcterms:modified xsi:type="dcterms:W3CDTF">2022-03-02T01:03:30Z</dcterms:modified>
</cp:coreProperties>
</file>