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D864-6C85-419B-96D7-67462841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57626-CCA0-4425-95BE-32F2E97FB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7419-7FAB-4C11-B55D-632CB1FB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6D65-04AD-451B-A6BD-39DACA5C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5C56-D2BB-4F68-B401-17A1E1AF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D082-A129-4ECF-A1F9-AA8652B7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0BFAB-6248-45E2-B45B-6391D71DC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C73B-BEBB-4DEF-8B1B-FE0DD0C8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DE002-7996-49E2-B48F-8603055A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7102-07F3-4DB1-9683-CD0B2691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F9A09-1DD9-4663-A383-3BA59FA26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3B409-B8AD-40F3-AA25-F440D011F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EF80-ACD9-4F9A-8DF7-FE3508F0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B3C6A-A8C5-4858-BA62-50360CB4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F147-19D0-4B33-A6B1-B5551C35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DBED-0BF2-4A72-AAC6-53378F06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D861-16B1-484E-ABD0-82370A71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5DD4-673C-483B-A425-DD8129FA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88DD-C71E-4A70-9EB6-F597C330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ED45-0AA4-4EB2-9948-32DBB4DE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6AD1-2267-4FDB-AEFF-6E2DF0B6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DBF68-D921-43B4-8055-299A2053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19B3-F9ED-485A-A8C8-C43AB223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F737-65C7-4B9C-B76E-CFBC7BE3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93FED-DF5D-41E1-8A17-48394922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2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0486-5284-4257-B2C7-220B2C7F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5DA-70FF-4339-A38C-6AA5A082E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CED6D-6C07-45AB-9288-88956854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03BC-D477-4F70-A845-1CCCC76D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AD4BF-639A-4E99-B94E-64ED9511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8FDCD-B064-464A-A00D-61A4900E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8BDA-17D2-4933-8B17-FE42C477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346C-B920-4611-A641-B16BCE83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54F41-B432-4284-B55E-51EFE3DBC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6CAC8-9B92-409D-8447-219756ED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E9229-F95E-4DF5-AFAF-BC9FB5B63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B0899-DE28-4BDC-82B9-B662C426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0D8DA-B261-4896-BC66-234CC478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732FF-6904-405C-B32D-9CED146B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C86C-D9AD-4091-9B3C-D3FB3D8D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08B80-EF5C-4BEB-9BA5-3B36D9B0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13A66-9CAA-4880-94B3-5A207AFC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C895-D673-449B-B205-000838B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6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937CA-1898-40C5-9277-8F025249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596B9-69E2-45BF-BD66-730D0D0E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62D91-9FA7-4335-A6C2-8B6167CF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2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3663-D065-493A-B012-886BE48B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F132-434D-4C00-84CC-831EEE79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DF5FA-8059-4464-B11B-D41CFF5E5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F1ADF-FBF2-43B3-9761-4B91C961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34B3C-DA99-4BF8-B15B-BC9810DA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BC6E-D49A-4D48-BC37-D6CCAC88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3495-BEA8-4C81-B906-40101279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07FCF-B4C9-4E1B-8220-EE1D59828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FDCCA-DAA9-4285-A8C4-E0357BA6B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13E0-320B-4923-8E2A-8CF80A30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0CC10-E1BC-4EA1-BD44-38DBBA87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5CB74-BA14-45FB-9D6F-F5F16ED3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817F2-6325-4721-ADCE-DA423D4B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46DC1-36C1-4E3F-AAED-28395ADB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3779-7FA3-4E66-B6B6-866B81FB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6E9F-FC5E-47A3-91A2-81E36A74ACF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A42F-E864-481E-A777-B56AB1CE2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8D76-125A-4A48-A9D3-5133EC42C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B5D1FB2-6FF3-40C1-FB3F-70FF4619FCFD}"/>
              </a:ext>
            </a:extLst>
          </p:cNvPr>
          <p:cNvGrpSpPr/>
          <p:nvPr/>
        </p:nvGrpSpPr>
        <p:grpSpPr>
          <a:xfrm>
            <a:off x="725214" y="1839311"/>
            <a:ext cx="10531366" cy="3174124"/>
            <a:chOff x="725214" y="1839311"/>
            <a:chExt cx="10531366" cy="3174124"/>
          </a:xfrm>
        </p:grpSpPr>
        <p:pic>
          <p:nvPicPr>
            <p:cNvPr id="12" name="Picture 11" descr="Table&#10;&#10;Description automatically generated">
              <a:extLst>
                <a:ext uri="{FF2B5EF4-FFF2-40B4-BE49-F238E27FC236}">
                  <a16:creationId xmlns:a16="http://schemas.microsoft.com/office/drawing/2014/main" id="{9A88431E-1209-7E88-DFBD-0B1A4550BB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" t="890" r="2214" b="1053"/>
            <a:stretch/>
          </p:blipFill>
          <p:spPr>
            <a:xfrm>
              <a:off x="725214" y="1839311"/>
              <a:ext cx="10531366" cy="31741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E9E704-E42D-C214-43E5-E56107248DC6}"/>
                </a:ext>
              </a:extLst>
            </p:cNvPr>
            <p:cNvSpPr txBox="1"/>
            <p:nvPr/>
          </p:nvSpPr>
          <p:spPr>
            <a:xfrm>
              <a:off x="809299" y="4175131"/>
              <a:ext cx="1671145" cy="353943"/>
            </a:xfrm>
            <a:prstGeom prst="rect">
              <a:avLst/>
            </a:prstGeom>
            <a:solidFill>
              <a:srgbClr val="0076BB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39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0486-5A0C-3E6E-782D-912928D0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8D00D-11C5-1A4C-7C5E-450EDF4F7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/>
        </p:blipFill>
        <p:spPr>
          <a:xfrm>
            <a:off x="867832" y="2468034"/>
            <a:ext cx="10278535" cy="3086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B5F87-3F21-FD6E-A554-98F08ABB5B3E}"/>
              </a:ext>
            </a:extLst>
          </p:cNvPr>
          <p:cNvSpPr txBox="1"/>
          <p:nvPr/>
        </p:nvSpPr>
        <p:spPr>
          <a:xfrm>
            <a:off x="896814" y="4680071"/>
            <a:ext cx="1671145" cy="338554"/>
          </a:xfrm>
          <a:prstGeom prst="rect">
            <a:avLst/>
          </a:prstGeom>
          <a:solidFill>
            <a:srgbClr val="0076BB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Ft. Lauderdale</a:t>
            </a:r>
          </a:p>
        </p:txBody>
      </p:sp>
    </p:spTree>
    <p:extLst>
      <p:ext uri="{BB962C8B-B14F-4D97-AF65-F5344CB8AC3E}">
        <p14:creationId xmlns:p14="http://schemas.microsoft.com/office/powerpoint/2010/main" val="306234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39538E-7456-4DCB-91FF-2F7EE3A02822}"/>
              </a:ext>
            </a:extLst>
          </p:cNvPr>
          <p:cNvGrpSpPr/>
          <p:nvPr/>
        </p:nvGrpSpPr>
        <p:grpSpPr>
          <a:xfrm>
            <a:off x="696457" y="1810508"/>
            <a:ext cx="10799086" cy="3236983"/>
            <a:chOff x="696457" y="1810508"/>
            <a:chExt cx="10799086" cy="323698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FB4303A7-803E-4928-9C4C-DB01454A6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57" y="1810508"/>
              <a:ext cx="10799086" cy="32369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064B9E-C1F0-47C4-B3BF-80E90E87C72D}"/>
                </a:ext>
              </a:extLst>
            </p:cNvPr>
            <p:cNvSpPr txBox="1"/>
            <p:nvPr/>
          </p:nvSpPr>
          <p:spPr>
            <a:xfrm>
              <a:off x="819810" y="4227683"/>
              <a:ext cx="1671145" cy="338554"/>
            </a:xfrm>
            <a:prstGeom prst="rect">
              <a:avLst/>
            </a:prstGeom>
            <a:solidFill>
              <a:srgbClr val="0076BB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CBCA9B-118F-45FC-A6BD-6A097B19CEA3}"/>
                </a:ext>
              </a:extLst>
            </p:cNvPr>
            <p:cNvSpPr txBox="1"/>
            <p:nvPr/>
          </p:nvSpPr>
          <p:spPr>
            <a:xfrm>
              <a:off x="9616966" y="4695695"/>
              <a:ext cx="1560791" cy="338554"/>
            </a:xfrm>
            <a:prstGeom prst="rect">
              <a:avLst/>
            </a:prstGeom>
            <a:solidFill>
              <a:srgbClr val="0076BB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BBEC84-3445-9115-47C2-F2A739CF5597}"/>
              </a:ext>
            </a:extLst>
          </p:cNvPr>
          <p:cNvSpPr txBox="1"/>
          <p:nvPr/>
        </p:nvSpPr>
        <p:spPr>
          <a:xfrm>
            <a:off x="2848303" y="5812221"/>
            <a:ext cx="5644056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 novo alignment***</a:t>
            </a:r>
          </a:p>
        </p:txBody>
      </p:sp>
    </p:spTree>
    <p:extLst>
      <p:ext uri="{BB962C8B-B14F-4D97-AF65-F5344CB8AC3E}">
        <p14:creationId xmlns:p14="http://schemas.microsoft.com/office/powerpoint/2010/main" val="353579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E7EBE1-BDE0-4EDE-920A-B481962E0AF2}"/>
              </a:ext>
            </a:extLst>
          </p:cNvPr>
          <p:cNvGrpSpPr/>
          <p:nvPr/>
        </p:nvGrpSpPr>
        <p:grpSpPr>
          <a:xfrm>
            <a:off x="696457" y="1810508"/>
            <a:ext cx="10799086" cy="3236983"/>
            <a:chOff x="696457" y="1810508"/>
            <a:chExt cx="10799086" cy="323698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048972ED-6EEA-41D0-970F-797E8BC6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57" y="1810508"/>
              <a:ext cx="10799086" cy="32369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C465DF-1991-4BCB-B726-B9D27F151174}"/>
                </a:ext>
              </a:extLst>
            </p:cNvPr>
            <p:cNvSpPr txBox="1"/>
            <p:nvPr/>
          </p:nvSpPr>
          <p:spPr>
            <a:xfrm>
              <a:off x="819810" y="4154110"/>
              <a:ext cx="1671145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64D32F-9A17-73C4-CF39-E06DE095917E}"/>
              </a:ext>
            </a:extLst>
          </p:cNvPr>
          <p:cNvSpPr txBox="1"/>
          <p:nvPr/>
        </p:nvSpPr>
        <p:spPr>
          <a:xfrm>
            <a:off x="2848303" y="5812221"/>
            <a:ext cx="5644056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 novo alignment***</a:t>
            </a:r>
          </a:p>
        </p:txBody>
      </p:sp>
    </p:spTree>
    <p:extLst>
      <p:ext uri="{BB962C8B-B14F-4D97-AF65-F5344CB8AC3E}">
        <p14:creationId xmlns:p14="http://schemas.microsoft.com/office/powerpoint/2010/main" val="131835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Shilling</dc:creator>
  <cp:lastModifiedBy>Shilling, Erin</cp:lastModifiedBy>
  <cp:revision>5</cp:revision>
  <dcterms:created xsi:type="dcterms:W3CDTF">2022-02-10T02:03:23Z</dcterms:created>
  <dcterms:modified xsi:type="dcterms:W3CDTF">2023-09-01T17:27:29Z</dcterms:modified>
</cp:coreProperties>
</file>