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93420-D4C5-4D87-9C01-06582A8772A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EA43-7A89-4EEE-8C4B-614528E71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1EA43-7A89-4EEE-8C4B-614528E71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0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0EC6-5385-BC3E-71AE-396876AB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509DD-B78E-51DB-0A36-9307406FE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897A-D199-1DC6-D23F-0BA1533C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3173-0D06-A582-0A89-D1112CA3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DA1CF-B680-F4F9-F9A4-ED9CFD9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959E-CD11-FE5E-286E-18B9DE34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393B5-30B7-9E7B-D8E3-1EDE6014E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D0B1-107F-C79E-DC32-46352785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97C9-487E-6B30-760B-353E191E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ECCF-15D9-19E3-FEBC-F8B7E8D1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0CB33-24E7-8F79-DD84-F221E5D9B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2ABF-C870-7545-7EFA-258F3E2A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EB00-FF35-C02B-A1E7-AB3EE4BF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460D-A5ED-071F-266B-AC9E8945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61CF-B47F-2C44-580D-67E13CF4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3FAA-C314-2CCB-AFD1-CFA42CA2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7AF8-25D3-9309-B96E-4BB73890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3D0D-F2F4-311C-7147-B9530381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A07B-B187-E752-C46A-68DD69C0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9A66-92FD-D55D-E9A8-948E69C3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1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FF3B-B774-8044-F030-CAEFC74E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58DC-A384-25C6-696B-2D46EA9A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F971-6CF0-3D68-B6BA-086EAC59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9646-9D81-CE56-848F-B012BE5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01069-E933-D646-51F7-F1FA39B4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9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2C2-C0CA-0063-64D1-F5CBB03B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6926-4898-C48F-FDD4-136D124B2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41675-1819-4E7B-A93A-D862759AC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838C6-8715-4315-E344-56B33B87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089F-7489-C106-842C-86B2FCB2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15AC-5849-6060-8E79-227A449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9AF4-2299-39C4-13AA-5BE1F635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DEB9-E877-2D59-67E0-E82B4FC86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D3769-4E9A-0FC1-975B-506588F5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9FDF5-6CA4-B9FB-46BD-126E6C13E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88421-4EDE-EFB7-5BAD-85F36FC47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382E-B2E1-574C-7B26-A8AFA54D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23B2C-AABC-EDB6-A9D5-9B32EE2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E48B-C035-0A79-BC25-14B33188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C66F-E4B7-CE68-944C-2E3D7063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0C77B-463F-9EBA-A5B7-F2DCE1EA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97AD7-C0A1-9F7C-1440-9F471B5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6494-4390-4F16-9D4D-6F6D6EA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1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6F97-B685-DEAA-2601-DD7EBC72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9708C-D0D2-1764-522B-486FFFC9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F4907-11EA-573F-414A-18D306C9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126B-E3C7-1C28-F238-4A197129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7021-506F-07B9-E2D0-B8C4DD19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A80D-D76F-FE63-C0E7-42086AA0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B875-C8A4-F144-7F8E-39E5096E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174FF-2C12-6847-C4F6-48D9E7D9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4EEC-B0B1-976D-55F9-5139F0D5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4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B221-1471-A128-584C-D26F698B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5BCD-2E40-A2FE-CCE3-92975FB6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D21D-02FC-59DD-F825-39174600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1884-33B6-97D5-7001-60957BE7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2E81D-0CF5-9DB4-DAF7-D171F615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E68-E34E-7A6B-5DCC-8A996FF3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E01C9-9A4F-FA19-C415-B14AC0FA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DE52-E31A-8325-CF89-52E27E57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07E1-9567-C94E-F812-A9703D77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9407-0EAF-4407-9E03-F7BBFE6F8BF4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DA844-9CD5-D47F-47DC-F04257AC1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907E-A758-E563-ABC9-55CD120E5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A08FD-44F6-45DA-98CF-A663D95B0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4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CB03CAE-2BDA-7261-5B2D-7E7B165174BE}"/>
              </a:ext>
            </a:extLst>
          </p:cNvPr>
          <p:cNvGrpSpPr/>
          <p:nvPr/>
        </p:nvGrpSpPr>
        <p:grpSpPr>
          <a:xfrm>
            <a:off x="2136640" y="1629152"/>
            <a:ext cx="7918720" cy="3599695"/>
            <a:chOff x="2136640" y="1629152"/>
            <a:chExt cx="7918720" cy="3599695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A62EC7B-AFEC-6CCB-D5A8-FA3171E17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640" y="1629152"/>
              <a:ext cx="7918720" cy="359969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4A5774-E269-1862-D27B-CBCC0CD62D2D}"/>
                </a:ext>
              </a:extLst>
            </p:cNvPr>
            <p:cNvSpPr/>
            <p:nvPr/>
          </p:nvSpPr>
          <p:spPr>
            <a:xfrm>
              <a:off x="9079843" y="2410284"/>
              <a:ext cx="862943" cy="2037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A8E5217A-AF08-7E49-6DE0-141FBDB83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56" t="34718" r="1022" b="32183"/>
            <a:stretch/>
          </p:blipFill>
          <p:spPr>
            <a:xfrm>
              <a:off x="9023555" y="2718061"/>
              <a:ext cx="975517" cy="13535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7D3C5E-F30F-FE24-8D5E-D5474E45359B}"/>
                </a:ext>
              </a:extLst>
            </p:cNvPr>
            <p:cNvSpPr txBox="1"/>
            <p:nvPr/>
          </p:nvSpPr>
          <p:spPr>
            <a:xfrm>
              <a:off x="9079843" y="2835759"/>
              <a:ext cx="8629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Lineage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3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C67190-EE3A-4A06-AD50-06D6483B22C0}"/>
              </a:ext>
            </a:extLst>
          </p:cNvPr>
          <p:cNvGrpSpPr/>
          <p:nvPr/>
        </p:nvGrpSpPr>
        <p:grpSpPr>
          <a:xfrm>
            <a:off x="2136640" y="550158"/>
            <a:ext cx="8656389" cy="5757684"/>
            <a:chOff x="2136640" y="550158"/>
            <a:chExt cx="8656389" cy="5757684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C6A962E-6E94-3F8A-F3E8-D421D070F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640" y="550158"/>
              <a:ext cx="7918720" cy="575768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8AEA3-CD1F-CDC9-1602-B066A9458F5F}"/>
                </a:ext>
              </a:extLst>
            </p:cNvPr>
            <p:cNvSpPr txBox="1"/>
            <p:nvPr/>
          </p:nvSpPr>
          <p:spPr>
            <a:xfrm>
              <a:off x="9027291" y="3027417"/>
              <a:ext cx="176573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Lineage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93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Shilling, Erin</dc:creator>
  <cp:lastModifiedBy>Shilling, Erin</cp:lastModifiedBy>
  <cp:revision>2</cp:revision>
  <dcterms:created xsi:type="dcterms:W3CDTF">2023-03-30T18:40:02Z</dcterms:created>
  <dcterms:modified xsi:type="dcterms:W3CDTF">2023-04-15T21:57:50Z</dcterms:modified>
</cp:coreProperties>
</file>