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C94E-135F-4863-B83E-B979200EE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CEB76-009F-4D8C-9460-5455655F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A78C-8625-42AA-8F1D-936ECA5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DE45-850D-4425-BE77-488043AF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4AB99-7275-45FE-AB57-5AA399F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6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8FC5-981B-4BF9-96CB-8C0F3217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1CFFA-37DC-4397-85B8-2625379F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EC7F-8A1C-45C9-8098-53719C7B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E8FF-3BE1-4C8F-8EC4-01A65018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C44E-0320-4181-9E5B-A0BA6014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E5BAA-0FCB-4218-AD4A-344AF2B3C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1BFC1-D3C6-46DB-9CDC-0A1D7ED8C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99CE-5FED-40CE-ADE1-246F3436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9D35-90A1-4C25-B727-3AA1D2D5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50D5-763C-46EE-8D0C-64DDD00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1BB4-D8D8-46C5-9FF4-8433A218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C12C-3D50-4027-B047-379074FB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9151-28AF-4076-B2C1-13C8DF5B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F2F6-695F-48FF-8E87-DB8B56AC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BFC0-0C7B-41E6-8A48-9C29A2F3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3165-5635-4B87-9D5A-1981712D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D5CB-86EE-44D7-B896-F0266789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370E-87EE-481B-8F2F-65531FDF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B9ED-7EFC-4A91-821C-8CD2A6A2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2CAD4-827E-414D-82B4-AB28ACCD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3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01E5-45C1-4AF9-ACEF-13D6A6C2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6329-7F2B-447E-A260-AE0042655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5C913-53FE-4842-AF87-4F5210616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A68B-B14A-4B95-AAC2-3DA71BB3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D8B9-AF38-45E9-8BF1-E270343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22719-4BC9-4808-A8E3-4F13642A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DAEB-54C9-475E-9387-74C3140D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D7253-8EC7-4078-A593-64A497D3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DFDB-8F49-4C57-8598-435E3F52B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F6366-1491-4533-8595-1D22C0DDF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5CC3D-6F4B-4051-A0CC-F835ED09F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2C0E8-4B46-432C-985D-F77C6482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EA5EA-47E5-4B71-BB40-31CFC74A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4D497-DBD5-4976-B6F3-4FBAFBE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5B96-55C8-4E3C-86A4-31C3EC4A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9B85C-69B1-4199-BD9C-CDB06007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8933C-0448-4A01-A8A5-06B8EA9E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0570E-03B3-4D11-8B47-D125B698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B7B87-9209-46FF-918E-2E3C0C00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9515C-468B-4413-B448-CDE47AA7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458D7-64FD-4414-BD10-C79DC756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09D0-9BAD-46D3-A46A-67AFE89E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9EC8-A658-4AA3-A4B9-4FF4016F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F37CC-E388-4182-994A-D651FDDCF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DD16C-316F-45CB-A48F-968D4A00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E0E3E-933D-4698-922F-BF5C65F7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CAA6C-3494-43A6-A783-A7D4FD75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88C2-A3FB-42A8-ADC9-E5664D3B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23C6E-5A1B-4F73-959F-CC75D39FE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3661E-3605-4DED-9E4E-0A0DA0DB0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D3C9-63AD-455F-8A5C-09E76B43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D91C-762D-4405-9C30-C3211958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252E-6FAB-4D06-9859-3585BF6F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7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408A6-5827-48B9-A92A-16F3FCEF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A6B57-E397-4710-AD7F-4BAACEF5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FCCD-2EC1-47E5-87C0-3303361EE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B15B-8898-4FA3-8BEB-EA8551846DC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F91A2-5EE3-4198-948B-C9B2833A8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9D5-7A77-4844-ADBF-F6FE65A6E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B5F0-DF1E-47E8-9EDF-97A11EE2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A766D82-5293-4901-AAE6-613FCDBB1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3340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A529F892-ADB0-450E-93FC-13B5EFB26612}"/>
              </a:ext>
            </a:extLst>
          </p:cNvPr>
          <p:cNvSpPr/>
          <p:nvPr/>
        </p:nvSpPr>
        <p:spPr>
          <a:xfrm rot="16200000">
            <a:off x="1576553" y="4456385"/>
            <a:ext cx="294289" cy="1198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9DD30EA-46E6-451A-94C6-8B01654011C2}"/>
              </a:ext>
            </a:extLst>
          </p:cNvPr>
          <p:cNvSpPr/>
          <p:nvPr/>
        </p:nvSpPr>
        <p:spPr>
          <a:xfrm rot="16200000">
            <a:off x="6124907" y="4091149"/>
            <a:ext cx="346841" cy="23175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588B76F-4FE1-41A6-A2D5-D359BFD2F592}"/>
              </a:ext>
            </a:extLst>
          </p:cNvPr>
          <p:cNvSpPr/>
          <p:nvPr/>
        </p:nvSpPr>
        <p:spPr>
          <a:xfrm rot="16200000">
            <a:off x="8177049" y="4813737"/>
            <a:ext cx="420414" cy="756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0744324-D070-4842-A527-EE5E73C4C381}"/>
              </a:ext>
            </a:extLst>
          </p:cNvPr>
          <p:cNvSpPr/>
          <p:nvPr/>
        </p:nvSpPr>
        <p:spPr>
          <a:xfrm rot="16200000">
            <a:off x="7620002" y="5160580"/>
            <a:ext cx="294290" cy="483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CE5F61A-88D5-460E-9752-5EEE0EC6511E}"/>
              </a:ext>
            </a:extLst>
          </p:cNvPr>
          <p:cNvSpPr/>
          <p:nvPr/>
        </p:nvSpPr>
        <p:spPr>
          <a:xfrm rot="16200000">
            <a:off x="11351174" y="5160576"/>
            <a:ext cx="294290" cy="525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D97FFC8-DD65-4D59-B027-C4C1D4243510}"/>
              </a:ext>
            </a:extLst>
          </p:cNvPr>
          <p:cNvSpPr/>
          <p:nvPr/>
        </p:nvSpPr>
        <p:spPr>
          <a:xfrm rot="16200000">
            <a:off x="10305395" y="5150066"/>
            <a:ext cx="294291" cy="704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DD0E6F5-C1D9-4D49-981A-E4D0F975BA64}"/>
              </a:ext>
            </a:extLst>
          </p:cNvPr>
          <p:cNvSpPr/>
          <p:nvPr/>
        </p:nvSpPr>
        <p:spPr>
          <a:xfrm rot="16200000">
            <a:off x="3210916" y="4776950"/>
            <a:ext cx="294292" cy="1545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FF75BB3-B896-4EEA-B715-B323B6B77FE4}"/>
              </a:ext>
            </a:extLst>
          </p:cNvPr>
          <p:cNvSpPr/>
          <p:nvPr/>
        </p:nvSpPr>
        <p:spPr>
          <a:xfrm rot="16200000">
            <a:off x="4340776" y="4850524"/>
            <a:ext cx="346842" cy="861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1</cp:revision>
  <dcterms:created xsi:type="dcterms:W3CDTF">2022-02-08T20:18:51Z</dcterms:created>
  <dcterms:modified xsi:type="dcterms:W3CDTF">2022-02-08T20:27:51Z</dcterms:modified>
</cp:coreProperties>
</file>