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3432-61E1-41EA-BB3D-20D254472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B8EF9-5062-4940-8933-B81B21ADA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B0A4-B732-41B8-AF59-86B6A8F7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82E-69AE-4571-8F1C-5170901B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06AE-DDD0-439A-8537-519655E6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60A9-B1A8-49B2-AEA0-6654A8F3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E3AA-AD1A-40D5-8113-7B792985B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FA82-A872-4EDC-BCA8-0C0F006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B551-1C44-4225-A9DC-2FE26EAF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DC46-508F-4B7D-A725-A7626803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F5E86-D545-4673-998B-FC876D21A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539D8-F45F-4788-BBC3-19E546EF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F080-4499-4C48-93A7-53B356FF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FDB9-AF95-45AC-8815-2AC2D3A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FFC3-AB1A-48B0-8B8B-736A4E53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2565-B001-4A37-AE0E-D1BA54D7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77E6-B2A7-4B58-8F56-B5A3AC56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8885-FB03-4639-B453-43B09C69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166B-3005-40D3-A2D2-CC57714A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374C-EEAC-473D-A068-053BFA01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ACBC-0AB6-4E93-91B4-FADBB1D0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5C8AD-CE6F-4639-BE35-2B46C2C0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8CFA-A872-4B78-B6AA-672ACC49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98C2-4845-4065-A33F-17932CFF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12C8-065D-4C9B-9599-2F2BEF73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9633-31A0-4C45-9271-FCC63A62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DFED-2CB9-4B6B-897D-DBE9DC046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18531-369C-491F-BC81-F27609219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66FE-C5ED-4EEE-8B0B-BF64747F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5DBE-758F-45BF-9360-91E4F9C2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BEA5-AA92-49B5-BA7D-22B39AC3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C56C-488C-4452-9E76-755C5DDB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81BF-5F83-4914-9522-DA92D892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9D0B-30D1-4B83-83FE-98F798FB4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F16F1-9228-47F6-BEFF-24B592C4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67564-347C-4BEB-A1AA-4607D017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FFB4D-AA1A-4CEA-873C-CDB6918B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449C2-D939-4A4C-AAF6-8563479F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8D961-1710-4D4C-B38A-EC8E68DE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B3E4-1D0A-4073-8079-B377D67B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7C2E3-F2CC-4C54-B3D2-E3CA512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CE440-98F4-4195-B304-8D2800DA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33162-10C4-45E0-BB5A-0E2C8E5A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24C68-B2EB-4AA7-AD4C-7523BB63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70F50-9D86-4582-930A-733F3F3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5AE6F-3AC1-4FF5-B6AC-D67CBF9B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1657-77D3-4B1D-9BE0-4859691C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E86-0791-48F3-8D30-7B83969A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1102-EC54-4740-85D9-018B85367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E91C-66AC-4A3B-870A-D75DFCFE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DA79D-BBA8-4BD9-A15A-205E9DA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C24C-C77F-4C19-8C9F-2F15D1FC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4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5A9B-9EA4-497E-A0E3-7E2472FE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7B414-73C6-496B-B29E-0BDCB92A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0708-DA74-448D-867E-39437357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56DF4-E39B-432B-80F9-8A1452F6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EE12-FBC6-4572-99EA-3E40FB71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302AD-A9FD-4DA7-8D8B-0453BB4C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9BD3F-25E4-4F5E-A887-9A5B50B5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D13B5-B762-4C66-AA29-AC73D67F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C08F-3D67-4C3C-86CA-F0D252A79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350C-A305-4708-A5CB-14CDDFC21B7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9F73-DF78-4B8E-AAB4-FB8EC832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D4F3-4421-4B1D-8D7C-4FB2BEE0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7DA0BBD-BEAE-48DB-81F7-A156D5958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192000" cy="381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3FA04B-4160-41CD-A883-642E50135E14}"/>
              </a:ext>
            </a:extLst>
          </p:cNvPr>
          <p:cNvSpPr/>
          <p:nvPr/>
        </p:nvSpPr>
        <p:spPr>
          <a:xfrm>
            <a:off x="1040524" y="3962400"/>
            <a:ext cx="1345324" cy="64113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BA3AC7-6A53-4184-BD63-B19E91B83BE0}"/>
              </a:ext>
            </a:extLst>
          </p:cNvPr>
          <p:cNvSpPr/>
          <p:nvPr/>
        </p:nvSpPr>
        <p:spPr>
          <a:xfrm rot="1062456">
            <a:off x="3120329" y="4292076"/>
            <a:ext cx="1072057" cy="50951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44EAE-CF99-4FCF-8508-EC8F87418A60}"/>
              </a:ext>
            </a:extLst>
          </p:cNvPr>
          <p:cNvSpPr/>
          <p:nvPr/>
        </p:nvSpPr>
        <p:spPr>
          <a:xfrm>
            <a:off x="2548758" y="4356535"/>
            <a:ext cx="688428" cy="48873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4D2965-80F0-431F-9DEF-F1953F14C331}"/>
              </a:ext>
            </a:extLst>
          </p:cNvPr>
          <p:cNvSpPr/>
          <p:nvPr/>
        </p:nvSpPr>
        <p:spPr>
          <a:xfrm>
            <a:off x="11225050" y="4282965"/>
            <a:ext cx="557048" cy="56230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22B10B-39EF-4C68-B560-0571AF78C06C}"/>
              </a:ext>
            </a:extLst>
          </p:cNvPr>
          <p:cNvSpPr/>
          <p:nvPr/>
        </p:nvSpPr>
        <p:spPr>
          <a:xfrm>
            <a:off x="10042638" y="4214647"/>
            <a:ext cx="825060" cy="64113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1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35F336-06DF-431F-A775-44C99DC159A3}"/>
              </a:ext>
            </a:extLst>
          </p:cNvPr>
          <p:cNvGrpSpPr/>
          <p:nvPr/>
        </p:nvGrpSpPr>
        <p:grpSpPr>
          <a:xfrm>
            <a:off x="0" y="1524000"/>
            <a:ext cx="12192000" cy="3810000"/>
            <a:chOff x="0" y="1524000"/>
            <a:chExt cx="12192000" cy="3810000"/>
          </a:xfrm>
        </p:grpSpPr>
        <p:pic>
          <p:nvPicPr>
            <p:cNvPr id="4" name="Picture 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802742C-61FA-4894-A32B-42D76EDF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24000"/>
              <a:ext cx="12192000" cy="381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10D29-9A18-4782-8D73-828AC8F15189}"/>
                </a:ext>
              </a:extLst>
            </p:cNvPr>
            <p:cNvSpPr txBox="1"/>
            <p:nvPr/>
          </p:nvSpPr>
          <p:spPr>
            <a:xfrm>
              <a:off x="1313793" y="3605049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38422-462B-42CF-A573-8F5262490F26}"/>
                </a:ext>
              </a:extLst>
            </p:cNvPr>
            <p:cNvSpPr txBox="1"/>
            <p:nvPr/>
          </p:nvSpPr>
          <p:spPr>
            <a:xfrm>
              <a:off x="2716925" y="3886514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17AD91-249B-4CE1-B40F-ADBC350865FF}"/>
                </a:ext>
              </a:extLst>
            </p:cNvPr>
            <p:cNvSpPr txBox="1"/>
            <p:nvPr/>
          </p:nvSpPr>
          <p:spPr>
            <a:xfrm>
              <a:off x="3478924" y="3864022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09CE85-9D35-4F3B-A772-35F801B8294E}"/>
                </a:ext>
              </a:extLst>
            </p:cNvPr>
            <p:cNvSpPr txBox="1"/>
            <p:nvPr/>
          </p:nvSpPr>
          <p:spPr>
            <a:xfrm>
              <a:off x="4240923" y="3830178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028D9-F4C4-4E6A-A134-F4394A2BCE79}"/>
                </a:ext>
              </a:extLst>
            </p:cNvPr>
            <p:cNvSpPr txBox="1"/>
            <p:nvPr/>
          </p:nvSpPr>
          <p:spPr>
            <a:xfrm>
              <a:off x="5310352" y="3723605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916B8-D7A4-45C0-BC26-56207A8D3E35}"/>
                </a:ext>
              </a:extLst>
            </p:cNvPr>
            <p:cNvSpPr txBox="1"/>
            <p:nvPr/>
          </p:nvSpPr>
          <p:spPr>
            <a:xfrm>
              <a:off x="11324896" y="3908271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F99BD-C7F2-433A-8CF8-CE1FD72C74A0}"/>
                </a:ext>
              </a:extLst>
            </p:cNvPr>
            <p:cNvSpPr txBox="1"/>
            <p:nvPr/>
          </p:nvSpPr>
          <p:spPr>
            <a:xfrm>
              <a:off x="10201601" y="3825658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38A70-C781-407B-98D8-258755AF7505}"/>
                </a:ext>
              </a:extLst>
            </p:cNvPr>
            <p:cNvSpPr txBox="1"/>
            <p:nvPr/>
          </p:nvSpPr>
          <p:spPr>
            <a:xfrm>
              <a:off x="8208579" y="3800961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B98F47-637E-4782-AD1F-EC30DF225860}"/>
                </a:ext>
              </a:extLst>
            </p:cNvPr>
            <p:cNvSpPr txBox="1"/>
            <p:nvPr/>
          </p:nvSpPr>
          <p:spPr>
            <a:xfrm>
              <a:off x="7539857" y="3789715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78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2</cp:revision>
  <dcterms:created xsi:type="dcterms:W3CDTF">2022-02-24T22:12:06Z</dcterms:created>
  <dcterms:modified xsi:type="dcterms:W3CDTF">2022-02-24T22:33:44Z</dcterms:modified>
</cp:coreProperties>
</file>