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8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DE23-B796-9FB2-C7F6-3CF07C50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81388-7B74-0A73-F39E-7C0191509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A781-67B7-F91C-C859-064FDCE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2CB7-CC83-701A-9252-2B51FC77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0AFC-788A-70BC-E196-F5ADE0C5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6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9FB-6D9B-5ABC-4555-13A29196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CFED-F510-5C79-D068-AFCA6969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B4B1-1115-0471-62A6-8F048FA8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AFFC-72E4-EDBC-0E69-119982F4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386E4-E0D2-EADE-A415-74E73335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D84DD-F3BD-E4C4-5B4A-C2CEE445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B3E3-1C02-4E28-5DAA-FE9AD29A7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8B9A-0B74-903D-80E0-5D43C7D2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C316-B3DD-C411-F874-1D85225E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3B2A-27A9-7BF9-A270-CA8004CB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8465-6F4A-3E0E-65C5-C84458AB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BF13-A9E9-6FBA-E142-20869D72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E2C5-931E-516A-83BA-BBFF8DA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881E-74B2-31B9-71B1-D113368D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C544-1B54-568B-1266-BDF67D0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8D5D-9BB4-38D9-5C13-E6FB8A74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20D6-5E7E-B532-CA90-8AF33B5B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64E4-567D-6EAA-6A90-9F639A72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9A04-B5C3-4385-B9DE-FB04929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9CEB-E475-EA4F-2A12-1E386BEF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AEBE-15D7-AC54-B11F-BFD2E14F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860E-6ECB-C112-45C0-03BDB68C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88C00-A87D-26F3-C60E-F5795F0F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8447-7697-61EE-0E9D-CEF4A075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2ED18-6B78-6C6C-34CA-475FE4CA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4395E-8B57-4145-C18E-52BBEFD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8530-9307-BF09-FAB9-E604B5CC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F5C3-7C83-D17F-BFB3-2CF3B027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393E-BD45-9752-19E1-F109832C7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4267-7ACA-E276-F0CC-648DC8A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A2BB1-01EB-23EC-66B6-9B800D78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9548A-FEED-FD65-E21E-93C0075C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8FCF6-FE46-2108-988D-33F85C81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D2590-1770-72ED-D929-504AD70F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390-82F6-8110-3397-B85A081B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CDE03-007C-98DA-7FE0-68C9F050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055A-017A-8D32-C321-D6B3FA98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0D3B-47AA-367D-BBF4-B94FF87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7B102-96F7-CE85-6408-BAA1C2E4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E61A-D7A7-2BF6-7198-B3BCD5F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DABC-E302-1F06-5B34-735B4947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1CA5-C61C-FF7B-3A00-37B2A2D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58EF-10E9-8126-4A0F-083B8734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6B8FD-6483-7FF4-E214-56AD20AE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70643-3CF3-6B11-8EE1-CEDCE0FA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F2D32-86E0-8C47-6375-27F27D52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58C8A-0105-6A65-FCF4-C1E63A0B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E1A9-6AEC-4874-B5CB-C4B91905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B1C9-15E0-DF94-4E23-BBC5A179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E573-50C8-5D69-FFFD-5FAD749A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7F140-3D3D-2D9A-B5FA-BD53C598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CB512-5254-02B9-7F2B-97237747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C028-C557-AB49-5DDF-E8B7AA0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E83A3-AAA2-986F-9F7D-47938CD7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5E08-88C6-557F-597A-AB926D0E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AD8-BD13-49FE-DAF2-EF1652BD6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49-8D89-4874-BBDF-5814994577D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64AA-8C3C-ADD3-63C3-9403C86C8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1BB0-5919-7EB5-59B6-A83A0C2E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53F1-068E-41A8-9CA2-B16AC968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F986DC-313E-FE65-561D-896D062720C1}"/>
              </a:ext>
            </a:extLst>
          </p:cNvPr>
          <p:cNvGrpSpPr/>
          <p:nvPr/>
        </p:nvGrpSpPr>
        <p:grpSpPr>
          <a:xfrm>
            <a:off x="609589" y="1142995"/>
            <a:ext cx="10972822" cy="4572009"/>
            <a:chOff x="609589" y="1142995"/>
            <a:chExt cx="10972822" cy="4572009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F1E93B09-E072-2871-F018-F688943E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1142995"/>
              <a:ext cx="10972822" cy="45720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E4214-0586-D686-7D51-1AB099A0A0F0}"/>
                </a:ext>
              </a:extLst>
            </p:cNvPr>
            <p:cNvSpPr txBox="1"/>
            <p:nvPr/>
          </p:nvSpPr>
          <p:spPr>
            <a:xfrm>
              <a:off x="8240110" y="5295954"/>
              <a:ext cx="122971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Admixed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94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Shilling, Erin</dc:creator>
  <cp:lastModifiedBy>Shilling, Erin</cp:lastModifiedBy>
  <cp:revision>1</cp:revision>
  <dcterms:created xsi:type="dcterms:W3CDTF">2023-03-15T18:21:01Z</dcterms:created>
  <dcterms:modified xsi:type="dcterms:W3CDTF">2023-03-15T18:22:48Z</dcterms:modified>
</cp:coreProperties>
</file>