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62" r:id="rId2"/>
    <p:sldId id="256" r:id="rId3"/>
    <p:sldId id="259" r:id="rId4"/>
    <p:sldId id="264" r:id="rId5"/>
    <p:sldId id="268" r:id="rId6"/>
    <p:sldId id="261" r:id="rId7"/>
    <p:sldId id="265" r:id="rId8"/>
    <p:sldId id="260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3924" autoAdjust="0"/>
  </p:normalViewPr>
  <p:slideViewPr>
    <p:cSldViewPr snapToGrid="0">
      <p:cViewPr varScale="1">
        <p:scale>
          <a:sx n="77" d="100"/>
          <a:sy n="77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Payne" userId="d4c7b06178892ef0" providerId="LiveId" clId="{CAE4E534-6514-4ACA-B1C8-C9DDA9CE8A3D}"/>
    <pc:docChg chg="undo custSel addSld delSld modSld sldOrd">
      <pc:chgData name="Emily Payne" userId="d4c7b06178892ef0" providerId="LiveId" clId="{CAE4E534-6514-4ACA-B1C8-C9DDA9CE8A3D}" dt="2024-08-08T01:34:58.355" v="1189" actId="1076"/>
      <pc:docMkLst>
        <pc:docMk/>
      </pc:docMkLst>
      <pc:sldChg chg="modSp mod ord">
        <pc:chgData name="Emily Payne" userId="d4c7b06178892ef0" providerId="LiveId" clId="{CAE4E534-6514-4ACA-B1C8-C9DDA9CE8A3D}" dt="2024-08-08T00:14:33.291" v="598"/>
        <pc:sldMkLst>
          <pc:docMk/>
          <pc:sldMk cId="1033580662" sldId="256"/>
        </pc:sldMkLst>
        <pc:picChg chg="mod">
          <ac:chgData name="Emily Payne" userId="d4c7b06178892ef0" providerId="LiveId" clId="{CAE4E534-6514-4ACA-B1C8-C9DDA9CE8A3D}" dt="2024-08-08T00:14:27.084" v="596" actId="1076"/>
          <ac:picMkLst>
            <pc:docMk/>
            <pc:sldMk cId="1033580662" sldId="256"/>
            <ac:picMk id="7" creationId="{1711ECC1-0627-4603-9ACF-4AFFEE5C86A9}"/>
          </ac:picMkLst>
        </pc:picChg>
      </pc:sldChg>
      <pc:sldChg chg="del">
        <pc:chgData name="Emily Payne" userId="d4c7b06178892ef0" providerId="LiveId" clId="{CAE4E534-6514-4ACA-B1C8-C9DDA9CE8A3D}" dt="2024-08-08T01:20:22.575" v="1126" actId="2696"/>
        <pc:sldMkLst>
          <pc:docMk/>
          <pc:sldMk cId="1708557901" sldId="257"/>
        </pc:sldMkLst>
      </pc:sldChg>
      <pc:sldChg chg="del">
        <pc:chgData name="Emily Payne" userId="d4c7b06178892ef0" providerId="LiveId" clId="{CAE4E534-6514-4ACA-B1C8-C9DDA9CE8A3D}" dt="2024-08-08T01:17:46.567" v="1124" actId="2696"/>
        <pc:sldMkLst>
          <pc:docMk/>
          <pc:sldMk cId="432233290" sldId="258"/>
        </pc:sldMkLst>
      </pc:sldChg>
      <pc:sldChg chg="addSp modSp mod">
        <pc:chgData name="Emily Payne" userId="d4c7b06178892ef0" providerId="LiveId" clId="{CAE4E534-6514-4ACA-B1C8-C9DDA9CE8A3D}" dt="2024-08-08T00:52:55.267" v="922" actId="20577"/>
        <pc:sldMkLst>
          <pc:docMk/>
          <pc:sldMk cId="1575795889" sldId="259"/>
        </pc:sldMkLst>
        <pc:spChg chg="mod">
          <ac:chgData name="Emily Payne" userId="d4c7b06178892ef0" providerId="LiveId" clId="{CAE4E534-6514-4ACA-B1C8-C9DDA9CE8A3D}" dt="2024-08-06T23:42:18.303" v="306" actId="14100"/>
          <ac:spMkLst>
            <pc:docMk/>
            <pc:sldMk cId="1575795889" sldId="259"/>
            <ac:spMk id="2" creationId="{7F0A0EBE-73E5-E16B-CB08-C5316C62623C}"/>
          </ac:spMkLst>
        </pc:spChg>
        <pc:spChg chg="mod">
          <ac:chgData name="Emily Payne" userId="d4c7b06178892ef0" providerId="LiveId" clId="{CAE4E534-6514-4ACA-B1C8-C9DDA9CE8A3D}" dt="2024-08-06T23:42:24.025" v="307" actId="1076"/>
          <ac:spMkLst>
            <pc:docMk/>
            <pc:sldMk cId="1575795889" sldId="259"/>
            <ac:spMk id="3" creationId="{9E494DDC-4D27-EDF3-5651-76F319704EE4}"/>
          </ac:spMkLst>
        </pc:spChg>
        <pc:spChg chg="mod">
          <ac:chgData name="Emily Payne" userId="d4c7b06178892ef0" providerId="LiveId" clId="{CAE4E534-6514-4ACA-B1C8-C9DDA9CE8A3D}" dt="2024-08-06T23:42:50.858" v="314" actId="1076"/>
          <ac:spMkLst>
            <pc:docMk/>
            <pc:sldMk cId="1575795889" sldId="259"/>
            <ac:spMk id="4" creationId="{2D8D3D7A-4140-2D3D-9E17-26E9DB0B7E7C}"/>
          </ac:spMkLst>
        </pc:spChg>
        <pc:spChg chg="mod">
          <ac:chgData name="Emily Payne" userId="d4c7b06178892ef0" providerId="LiveId" clId="{CAE4E534-6514-4ACA-B1C8-C9DDA9CE8A3D}" dt="2024-08-06T23:42:45.542" v="313" actId="1076"/>
          <ac:spMkLst>
            <pc:docMk/>
            <pc:sldMk cId="1575795889" sldId="259"/>
            <ac:spMk id="5" creationId="{3BB71846-0F11-0B47-17A4-D23537E57145}"/>
          </ac:spMkLst>
        </pc:spChg>
        <pc:spChg chg="mod">
          <ac:chgData name="Emily Payne" userId="d4c7b06178892ef0" providerId="LiveId" clId="{CAE4E534-6514-4ACA-B1C8-C9DDA9CE8A3D}" dt="2024-08-06T23:42:58.558" v="316" actId="14100"/>
          <ac:spMkLst>
            <pc:docMk/>
            <pc:sldMk cId="1575795889" sldId="259"/>
            <ac:spMk id="6" creationId="{083766D9-A7DC-32A2-7894-FAF3568EF6F1}"/>
          </ac:spMkLst>
        </pc:spChg>
        <pc:spChg chg="mod">
          <ac:chgData name="Emily Payne" userId="d4c7b06178892ef0" providerId="LiveId" clId="{CAE4E534-6514-4ACA-B1C8-C9DDA9CE8A3D}" dt="2024-08-06T23:43:05.969" v="318" actId="14100"/>
          <ac:spMkLst>
            <pc:docMk/>
            <pc:sldMk cId="1575795889" sldId="259"/>
            <ac:spMk id="7" creationId="{15EA4ACF-C94A-7C08-07EC-186FA07D46D4}"/>
          </ac:spMkLst>
        </pc:spChg>
        <pc:spChg chg="add mod">
          <ac:chgData name="Emily Payne" userId="d4c7b06178892ef0" providerId="LiveId" clId="{CAE4E534-6514-4ACA-B1C8-C9DDA9CE8A3D}" dt="2024-08-08T00:52:45.844" v="906"/>
          <ac:spMkLst>
            <pc:docMk/>
            <pc:sldMk cId="1575795889" sldId="259"/>
            <ac:spMk id="9" creationId="{E0FD9C7F-987D-D1E5-BA37-7A9C9E43FA8F}"/>
          </ac:spMkLst>
        </pc:spChg>
        <pc:spChg chg="mod">
          <ac:chgData name="Emily Payne" userId="d4c7b06178892ef0" providerId="LiveId" clId="{CAE4E534-6514-4ACA-B1C8-C9DDA9CE8A3D}" dt="2024-08-08T00:52:55.267" v="922" actId="20577"/>
          <ac:spMkLst>
            <pc:docMk/>
            <pc:sldMk cId="1575795889" sldId="259"/>
            <ac:spMk id="10" creationId="{3F669FA2-E75F-3A10-5D83-5F9240826FB5}"/>
          </ac:spMkLst>
        </pc:spChg>
        <pc:picChg chg="mod">
          <ac:chgData name="Emily Payne" userId="d4c7b06178892ef0" providerId="LiveId" clId="{CAE4E534-6514-4ACA-B1C8-C9DDA9CE8A3D}" dt="2024-08-06T23:43:31.372" v="325" actId="1582"/>
          <ac:picMkLst>
            <pc:docMk/>
            <pc:sldMk cId="1575795889" sldId="259"/>
            <ac:picMk id="12" creationId="{0484C770-769E-AB50-DE59-AEC0347C511F}"/>
          </ac:picMkLst>
        </pc:picChg>
      </pc:sldChg>
      <pc:sldChg chg="addSp delSp modSp mod">
        <pc:chgData name="Emily Payne" userId="d4c7b06178892ef0" providerId="LiveId" clId="{CAE4E534-6514-4ACA-B1C8-C9DDA9CE8A3D}" dt="2024-08-08T01:34:35.623" v="1187" actId="208"/>
        <pc:sldMkLst>
          <pc:docMk/>
          <pc:sldMk cId="3684601633" sldId="260"/>
        </pc:sldMkLst>
        <pc:spChg chg="add mod">
          <ac:chgData name="Emily Payne" userId="d4c7b06178892ef0" providerId="LiveId" clId="{CAE4E534-6514-4ACA-B1C8-C9DDA9CE8A3D}" dt="2024-08-08T00:31:39.981" v="679" actId="1076"/>
          <ac:spMkLst>
            <pc:docMk/>
            <pc:sldMk cId="3684601633" sldId="260"/>
            <ac:spMk id="2" creationId="{ED19D501-E21D-E9CC-74CC-F1172FBEC6DE}"/>
          </ac:spMkLst>
        </pc:spChg>
        <pc:spChg chg="add mod">
          <ac:chgData name="Emily Payne" userId="d4c7b06178892ef0" providerId="LiveId" clId="{CAE4E534-6514-4ACA-B1C8-C9DDA9CE8A3D}" dt="2024-08-08T00:31:56.520" v="684" actId="1076"/>
          <ac:spMkLst>
            <pc:docMk/>
            <pc:sldMk cId="3684601633" sldId="260"/>
            <ac:spMk id="3" creationId="{DAAF3B24-3166-2C5B-46D7-860A4C8E031B}"/>
          </ac:spMkLst>
        </pc:spChg>
        <pc:spChg chg="add mod">
          <ac:chgData name="Emily Payne" userId="d4c7b06178892ef0" providerId="LiveId" clId="{CAE4E534-6514-4ACA-B1C8-C9DDA9CE8A3D}" dt="2024-08-08T00:32:08.564" v="688" actId="1076"/>
          <ac:spMkLst>
            <pc:docMk/>
            <pc:sldMk cId="3684601633" sldId="260"/>
            <ac:spMk id="4" creationId="{50E1D20C-04F6-21AA-09BB-133D5CA3EDB2}"/>
          </ac:spMkLst>
        </pc:spChg>
        <pc:spChg chg="add mod">
          <ac:chgData name="Emily Payne" userId="d4c7b06178892ef0" providerId="LiveId" clId="{CAE4E534-6514-4ACA-B1C8-C9DDA9CE8A3D}" dt="2024-08-08T00:32:15.332" v="691" actId="27636"/>
          <ac:spMkLst>
            <pc:docMk/>
            <pc:sldMk cId="3684601633" sldId="260"/>
            <ac:spMk id="5" creationId="{BC2AAEC0-8F02-3BB6-C14E-34FA742C83FC}"/>
          </ac:spMkLst>
        </pc:spChg>
        <pc:spChg chg="mod">
          <ac:chgData name="Emily Payne" userId="d4c7b06178892ef0" providerId="LiveId" clId="{CAE4E534-6514-4ACA-B1C8-C9DDA9CE8A3D}" dt="2024-08-08T00:30:37.380" v="660" actId="1076"/>
          <ac:spMkLst>
            <pc:docMk/>
            <pc:sldMk cId="3684601633" sldId="260"/>
            <ac:spMk id="6" creationId="{C1732FEA-6E84-6200-3A99-D91969BAD4CA}"/>
          </ac:spMkLst>
        </pc:spChg>
        <pc:spChg chg="mod">
          <ac:chgData name="Emily Payne" userId="d4c7b06178892ef0" providerId="LiveId" clId="{CAE4E534-6514-4ACA-B1C8-C9DDA9CE8A3D}" dt="2024-08-08T00:31:18.929" v="673" actId="1076"/>
          <ac:spMkLst>
            <pc:docMk/>
            <pc:sldMk cId="3684601633" sldId="260"/>
            <ac:spMk id="7" creationId="{FAEE91DE-D22C-0336-079F-B93A1206FCBE}"/>
          </ac:spMkLst>
        </pc:spChg>
        <pc:spChg chg="mod">
          <ac:chgData name="Emily Payne" userId="d4c7b06178892ef0" providerId="LiveId" clId="{CAE4E534-6514-4ACA-B1C8-C9DDA9CE8A3D}" dt="2024-08-08T00:32:19.381" v="692" actId="1076"/>
          <ac:spMkLst>
            <pc:docMk/>
            <pc:sldMk cId="3684601633" sldId="260"/>
            <ac:spMk id="8" creationId="{01A613EB-AC42-B82B-4F5A-4C82D7BB5E50}"/>
          </ac:spMkLst>
        </pc:spChg>
        <pc:spChg chg="mod">
          <ac:chgData name="Emily Payne" userId="d4c7b06178892ef0" providerId="LiveId" clId="{CAE4E534-6514-4ACA-B1C8-C9DDA9CE8A3D}" dt="2024-08-08T00:54:08.472" v="927" actId="208"/>
          <ac:spMkLst>
            <pc:docMk/>
            <pc:sldMk cId="3684601633" sldId="260"/>
            <ac:spMk id="9" creationId="{AA2C478A-6C74-4BDE-E2BA-6604A8F92808}"/>
          </ac:spMkLst>
        </pc:spChg>
        <pc:spChg chg="mod">
          <ac:chgData name="Emily Payne" userId="d4c7b06178892ef0" providerId="LiveId" clId="{CAE4E534-6514-4ACA-B1C8-C9DDA9CE8A3D}" dt="2024-08-08T00:34:51.802" v="729" actId="14100"/>
          <ac:spMkLst>
            <pc:docMk/>
            <pc:sldMk cId="3684601633" sldId="260"/>
            <ac:spMk id="10" creationId="{7B51B919-185E-E49A-A9BD-1683316F3268}"/>
          </ac:spMkLst>
        </pc:spChg>
        <pc:spChg chg="mod">
          <ac:chgData name="Emily Payne" userId="d4c7b06178892ef0" providerId="LiveId" clId="{CAE4E534-6514-4ACA-B1C8-C9DDA9CE8A3D}" dt="2024-08-08T00:29:52.651" v="649" actId="1076"/>
          <ac:spMkLst>
            <pc:docMk/>
            <pc:sldMk cId="3684601633" sldId="260"/>
            <ac:spMk id="11" creationId="{6E5020BB-2BF5-87E5-725A-02DECF416940}"/>
          </ac:spMkLst>
        </pc:spChg>
        <pc:spChg chg="mod">
          <ac:chgData name="Emily Payne" userId="d4c7b06178892ef0" providerId="LiveId" clId="{CAE4E534-6514-4ACA-B1C8-C9DDA9CE8A3D}" dt="2024-08-08T01:34:12.447" v="1182" actId="208"/>
          <ac:spMkLst>
            <pc:docMk/>
            <pc:sldMk cId="3684601633" sldId="260"/>
            <ac:spMk id="12" creationId="{94684B18-4A02-A66C-103D-1E897409EB6D}"/>
          </ac:spMkLst>
        </pc:spChg>
        <pc:spChg chg="add mod">
          <ac:chgData name="Emily Payne" userId="d4c7b06178892ef0" providerId="LiveId" clId="{CAE4E534-6514-4ACA-B1C8-C9DDA9CE8A3D}" dt="2024-08-08T00:33:19.711" v="707" actId="27636"/>
          <ac:spMkLst>
            <pc:docMk/>
            <pc:sldMk cId="3684601633" sldId="260"/>
            <ac:spMk id="13" creationId="{FE0930F6-D1C3-9C47-8544-85F2600AA432}"/>
          </ac:spMkLst>
        </pc:spChg>
        <pc:spChg chg="add mod">
          <ac:chgData name="Emily Payne" userId="d4c7b06178892ef0" providerId="LiveId" clId="{CAE4E534-6514-4ACA-B1C8-C9DDA9CE8A3D}" dt="2024-08-08T00:33:25.843" v="709" actId="27636"/>
          <ac:spMkLst>
            <pc:docMk/>
            <pc:sldMk cId="3684601633" sldId="260"/>
            <ac:spMk id="14" creationId="{A98B7519-7D59-F462-270D-D9BAC8E6312D}"/>
          </ac:spMkLst>
        </pc:spChg>
        <pc:spChg chg="add mod">
          <ac:chgData name="Emily Payne" userId="d4c7b06178892ef0" providerId="LiveId" clId="{CAE4E534-6514-4ACA-B1C8-C9DDA9CE8A3D}" dt="2024-08-08T00:32:44.208" v="696" actId="1076"/>
          <ac:spMkLst>
            <pc:docMk/>
            <pc:sldMk cId="3684601633" sldId="260"/>
            <ac:spMk id="15" creationId="{B9622A35-7E87-39C2-075C-389DC98CB17F}"/>
          </ac:spMkLst>
        </pc:spChg>
        <pc:spChg chg="add mod">
          <ac:chgData name="Emily Payne" userId="d4c7b06178892ef0" providerId="LiveId" clId="{CAE4E534-6514-4ACA-B1C8-C9DDA9CE8A3D}" dt="2024-08-08T00:32:49.604" v="697" actId="1076"/>
          <ac:spMkLst>
            <pc:docMk/>
            <pc:sldMk cId="3684601633" sldId="260"/>
            <ac:spMk id="16" creationId="{273FEF54-CBC9-DC7B-FD2A-AB75FC854A25}"/>
          </ac:spMkLst>
        </pc:spChg>
        <pc:spChg chg="mod">
          <ac:chgData name="Emily Payne" userId="d4c7b06178892ef0" providerId="LiveId" clId="{CAE4E534-6514-4ACA-B1C8-C9DDA9CE8A3D}" dt="2024-08-08T00:30:04.982" v="652" actId="14100"/>
          <ac:spMkLst>
            <pc:docMk/>
            <pc:sldMk cId="3684601633" sldId="260"/>
            <ac:spMk id="17" creationId="{A3B56D79-58FB-221C-574A-FCD36A06B59B}"/>
          </ac:spMkLst>
        </pc:spChg>
        <pc:spChg chg="mod">
          <ac:chgData name="Emily Payne" userId="d4c7b06178892ef0" providerId="LiveId" clId="{CAE4E534-6514-4ACA-B1C8-C9DDA9CE8A3D}" dt="2024-08-08T01:34:29.150" v="1185" actId="208"/>
          <ac:spMkLst>
            <pc:docMk/>
            <pc:sldMk cId="3684601633" sldId="260"/>
            <ac:spMk id="18" creationId="{25A09FEF-3B70-36CF-0BEA-FAFA0E68DCB2}"/>
          </ac:spMkLst>
        </pc:spChg>
        <pc:spChg chg="mod">
          <ac:chgData name="Emily Payne" userId="d4c7b06178892ef0" providerId="LiveId" clId="{CAE4E534-6514-4ACA-B1C8-C9DDA9CE8A3D}" dt="2024-08-08T00:29:59.530" v="650" actId="1076"/>
          <ac:spMkLst>
            <pc:docMk/>
            <pc:sldMk cId="3684601633" sldId="260"/>
            <ac:spMk id="19" creationId="{CDF4D8BD-27D0-754B-96EE-B4A78F2C3159}"/>
          </ac:spMkLst>
        </pc:spChg>
        <pc:spChg chg="mod">
          <ac:chgData name="Emily Payne" userId="d4c7b06178892ef0" providerId="LiveId" clId="{CAE4E534-6514-4ACA-B1C8-C9DDA9CE8A3D}" dt="2024-08-08T00:30:14.676" v="654" actId="14100"/>
          <ac:spMkLst>
            <pc:docMk/>
            <pc:sldMk cId="3684601633" sldId="260"/>
            <ac:spMk id="20" creationId="{43A4CFFF-F902-33B0-6068-F6D4E2F8A4EE}"/>
          </ac:spMkLst>
        </pc:spChg>
        <pc:spChg chg="mod">
          <ac:chgData name="Emily Payne" userId="d4c7b06178892ef0" providerId="LiveId" clId="{CAE4E534-6514-4ACA-B1C8-C9DDA9CE8A3D}" dt="2024-08-08T00:31:31.964" v="676" actId="1076"/>
          <ac:spMkLst>
            <pc:docMk/>
            <pc:sldMk cId="3684601633" sldId="260"/>
            <ac:spMk id="21" creationId="{3D9BF11F-D0B5-4E29-1C76-0EE4EE397FDA}"/>
          </ac:spMkLst>
        </pc:spChg>
        <pc:spChg chg="add mod">
          <ac:chgData name="Emily Payne" userId="d4c7b06178892ef0" providerId="LiveId" clId="{CAE4E534-6514-4ACA-B1C8-C9DDA9CE8A3D}" dt="2024-08-08T00:54:14.398" v="929" actId="208"/>
          <ac:spMkLst>
            <pc:docMk/>
            <pc:sldMk cId="3684601633" sldId="260"/>
            <ac:spMk id="22" creationId="{EDA3320E-A9D4-8FDD-75FA-5A867A5C0C41}"/>
          </ac:spMkLst>
        </pc:spChg>
        <pc:spChg chg="add mod">
          <ac:chgData name="Emily Payne" userId="d4c7b06178892ef0" providerId="LiveId" clId="{CAE4E534-6514-4ACA-B1C8-C9DDA9CE8A3D}" dt="2024-08-08T00:54:17.009" v="930" actId="208"/>
          <ac:spMkLst>
            <pc:docMk/>
            <pc:sldMk cId="3684601633" sldId="260"/>
            <ac:spMk id="23" creationId="{35E56909-62EC-E703-277F-DBB542591F1F}"/>
          </ac:spMkLst>
        </pc:spChg>
        <pc:spChg chg="add mod">
          <ac:chgData name="Emily Payne" userId="d4c7b06178892ef0" providerId="LiveId" clId="{CAE4E534-6514-4ACA-B1C8-C9DDA9CE8A3D}" dt="2024-08-08T00:54:19.810" v="931" actId="208"/>
          <ac:spMkLst>
            <pc:docMk/>
            <pc:sldMk cId="3684601633" sldId="260"/>
            <ac:spMk id="24" creationId="{1FE5FE0F-A669-FC1B-BCB4-C90C96FAD9BC}"/>
          </ac:spMkLst>
        </pc:spChg>
        <pc:spChg chg="mod">
          <ac:chgData name="Emily Payne" userId="d4c7b06178892ef0" providerId="LiveId" clId="{CAE4E534-6514-4ACA-B1C8-C9DDA9CE8A3D}" dt="2024-08-08T01:34:25.601" v="1184" actId="208"/>
          <ac:spMkLst>
            <pc:docMk/>
            <pc:sldMk cId="3684601633" sldId="260"/>
            <ac:spMk id="25" creationId="{8A6630BC-2334-E638-E616-59AF38DB6034}"/>
          </ac:spMkLst>
        </pc:spChg>
        <pc:spChg chg="mod">
          <ac:chgData name="Emily Payne" userId="d4c7b06178892ef0" providerId="LiveId" clId="{CAE4E534-6514-4ACA-B1C8-C9DDA9CE8A3D}" dt="2024-08-08T01:34:22.305" v="1183" actId="208"/>
          <ac:spMkLst>
            <pc:docMk/>
            <pc:sldMk cId="3684601633" sldId="260"/>
            <ac:spMk id="26" creationId="{3A29FDE8-C9E1-B6DC-4154-7DB2027B9FBF}"/>
          </ac:spMkLst>
        </pc:spChg>
        <pc:spChg chg="mod">
          <ac:chgData name="Emily Payne" userId="d4c7b06178892ef0" providerId="LiveId" clId="{CAE4E534-6514-4ACA-B1C8-C9DDA9CE8A3D}" dt="2024-08-08T00:34:55.662" v="731" actId="27636"/>
          <ac:spMkLst>
            <pc:docMk/>
            <pc:sldMk cId="3684601633" sldId="260"/>
            <ac:spMk id="27" creationId="{929F052D-4CC7-FFEA-FF0B-799CFFEE71D0}"/>
          </ac:spMkLst>
        </pc:spChg>
        <pc:spChg chg="mod">
          <ac:chgData name="Emily Payne" userId="d4c7b06178892ef0" providerId="LiveId" clId="{CAE4E534-6514-4ACA-B1C8-C9DDA9CE8A3D}" dt="2024-08-08T00:32:27.539" v="693" actId="1076"/>
          <ac:spMkLst>
            <pc:docMk/>
            <pc:sldMk cId="3684601633" sldId="260"/>
            <ac:spMk id="28" creationId="{123874EE-2668-FACB-A483-F615845C9A15}"/>
          </ac:spMkLst>
        </pc:spChg>
        <pc:spChg chg="mod">
          <ac:chgData name="Emily Payne" userId="d4c7b06178892ef0" providerId="LiveId" clId="{CAE4E534-6514-4ACA-B1C8-C9DDA9CE8A3D}" dt="2024-08-08T00:54:11.568" v="928" actId="208"/>
          <ac:spMkLst>
            <pc:docMk/>
            <pc:sldMk cId="3684601633" sldId="260"/>
            <ac:spMk id="29" creationId="{2AE69F67-B99D-EA38-2B43-594748B579DD}"/>
          </ac:spMkLst>
        </pc:spChg>
        <pc:spChg chg="del mod">
          <ac:chgData name="Emily Payne" userId="d4c7b06178892ef0" providerId="LiveId" clId="{CAE4E534-6514-4ACA-B1C8-C9DDA9CE8A3D}" dt="2024-08-06T23:14:32.761" v="123" actId="478"/>
          <ac:spMkLst>
            <pc:docMk/>
            <pc:sldMk cId="3684601633" sldId="260"/>
            <ac:spMk id="30" creationId="{49755DB3-BB8A-5F0D-4596-29EA0C19F76C}"/>
          </ac:spMkLst>
        </pc:spChg>
        <pc:spChg chg="mod">
          <ac:chgData name="Emily Payne" userId="d4c7b06178892ef0" providerId="LiveId" clId="{CAE4E534-6514-4ACA-B1C8-C9DDA9CE8A3D}" dt="2024-08-08T00:35:03.980" v="732" actId="1076"/>
          <ac:spMkLst>
            <pc:docMk/>
            <pc:sldMk cId="3684601633" sldId="260"/>
            <ac:spMk id="31" creationId="{17DDB839-2E5B-80FC-3579-00A6D7C0238E}"/>
          </ac:spMkLst>
        </pc:spChg>
        <pc:spChg chg="mod">
          <ac:chgData name="Emily Payne" userId="d4c7b06178892ef0" providerId="LiveId" clId="{CAE4E534-6514-4ACA-B1C8-C9DDA9CE8A3D}" dt="2024-08-08T00:30:27.816" v="657" actId="14100"/>
          <ac:spMkLst>
            <pc:docMk/>
            <pc:sldMk cId="3684601633" sldId="260"/>
            <ac:spMk id="32" creationId="{9B63DC37-259D-7CCE-9F67-3E347F5DA525}"/>
          </ac:spMkLst>
        </pc:spChg>
        <pc:spChg chg="mod">
          <ac:chgData name="Emily Payne" userId="d4c7b06178892ef0" providerId="LiveId" clId="{CAE4E534-6514-4ACA-B1C8-C9DDA9CE8A3D}" dt="2024-08-08T00:34:19.059" v="722" actId="1076"/>
          <ac:spMkLst>
            <pc:docMk/>
            <pc:sldMk cId="3684601633" sldId="260"/>
            <ac:spMk id="33" creationId="{572BA9E9-F1ED-E919-C88F-C76A75A3FDF0}"/>
          </ac:spMkLst>
        </pc:spChg>
        <pc:spChg chg="add mod">
          <ac:chgData name="Emily Payne" userId="d4c7b06178892ef0" providerId="LiveId" clId="{CAE4E534-6514-4ACA-B1C8-C9DDA9CE8A3D}" dt="2024-08-08T00:54:23.809" v="932" actId="208"/>
          <ac:spMkLst>
            <pc:docMk/>
            <pc:sldMk cId="3684601633" sldId="260"/>
            <ac:spMk id="34" creationId="{E293BBA7-74A0-2515-642A-8111922366C8}"/>
          </ac:spMkLst>
        </pc:spChg>
        <pc:spChg chg="add mod">
          <ac:chgData name="Emily Payne" userId="d4c7b06178892ef0" providerId="LiveId" clId="{CAE4E534-6514-4ACA-B1C8-C9DDA9CE8A3D}" dt="2024-08-08T00:34:11.510" v="720" actId="1076"/>
          <ac:spMkLst>
            <pc:docMk/>
            <pc:sldMk cId="3684601633" sldId="260"/>
            <ac:spMk id="35" creationId="{98DE17FD-DF06-65CC-68BE-6B92F1F4E783}"/>
          </ac:spMkLst>
        </pc:spChg>
        <pc:spChg chg="add del mod">
          <ac:chgData name="Emily Payne" userId="d4c7b06178892ef0" providerId="LiveId" clId="{CAE4E534-6514-4ACA-B1C8-C9DDA9CE8A3D}" dt="2024-08-08T00:18:39.549" v="616" actId="478"/>
          <ac:spMkLst>
            <pc:docMk/>
            <pc:sldMk cId="3684601633" sldId="260"/>
            <ac:spMk id="36" creationId="{0B003ED6-034D-3194-E93E-A56CACF18815}"/>
          </ac:spMkLst>
        </pc:spChg>
        <pc:spChg chg="add mod">
          <ac:chgData name="Emily Payne" userId="d4c7b06178892ef0" providerId="LiveId" clId="{CAE4E534-6514-4ACA-B1C8-C9DDA9CE8A3D}" dt="2024-08-08T00:34:26.805" v="724" actId="1076"/>
          <ac:spMkLst>
            <pc:docMk/>
            <pc:sldMk cId="3684601633" sldId="260"/>
            <ac:spMk id="37" creationId="{137342CE-3576-E281-9609-D7CC7FA41D03}"/>
          </ac:spMkLst>
        </pc:spChg>
        <pc:spChg chg="add del mod">
          <ac:chgData name="Emily Payne" userId="d4c7b06178892ef0" providerId="LiveId" clId="{CAE4E534-6514-4ACA-B1C8-C9DDA9CE8A3D}" dt="2024-08-07T23:52:30.428" v="504" actId="478"/>
          <ac:spMkLst>
            <pc:docMk/>
            <pc:sldMk cId="3684601633" sldId="260"/>
            <ac:spMk id="38" creationId="{BF3EFB18-BAB0-7687-913D-B08770710E5A}"/>
          </ac:spMkLst>
        </pc:spChg>
        <pc:spChg chg="add mod">
          <ac:chgData name="Emily Payne" userId="d4c7b06178892ef0" providerId="LiveId" clId="{CAE4E534-6514-4ACA-B1C8-C9DDA9CE8A3D}" dt="2024-08-08T00:35:09.360" v="733" actId="1076"/>
          <ac:spMkLst>
            <pc:docMk/>
            <pc:sldMk cId="3684601633" sldId="260"/>
            <ac:spMk id="39" creationId="{78F93556-5BB2-24C2-E1B0-34A84CA5E8D1}"/>
          </ac:spMkLst>
        </pc:spChg>
        <pc:spChg chg="add mod">
          <ac:chgData name="Emily Payne" userId="d4c7b06178892ef0" providerId="LiveId" clId="{CAE4E534-6514-4ACA-B1C8-C9DDA9CE8A3D}" dt="2024-08-08T00:30:32.221" v="659" actId="14100"/>
          <ac:spMkLst>
            <pc:docMk/>
            <pc:sldMk cId="3684601633" sldId="260"/>
            <ac:spMk id="40" creationId="{3CBA221A-00AB-8640-BC1A-FC1C8810F56C}"/>
          </ac:spMkLst>
        </pc:spChg>
        <pc:spChg chg="add del mod">
          <ac:chgData name="Emily Payne" userId="d4c7b06178892ef0" providerId="LiveId" clId="{CAE4E534-6514-4ACA-B1C8-C9DDA9CE8A3D}" dt="2024-08-08T00:13:18.283" v="593" actId="478"/>
          <ac:spMkLst>
            <pc:docMk/>
            <pc:sldMk cId="3684601633" sldId="260"/>
            <ac:spMk id="41" creationId="{D5FE7487-58D9-BA26-9A4D-898F2922718E}"/>
          </ac:spMkLst>
        </pc:spChg>
        <pc:spChg chg="add del mod">
          <ac:chgData name="Emily Payne" userId="d4c7b06178892ef0" providerId="LiveId" clId="{CAE4E534-6514-4ACA-B1C8-C9DDA9CE8A3D}" dt="2024-08-08T00:13:19.512" v="594" actId="478"/>
          <ac:spMkLst>
            <pc:docMk/>
            <pc:sldMk cId="3684601633" sldId="260"/>
            <ac:spMk id="42" creationId="{8ADAFF45-C0E4-BDB1-0228-9BA7957F25AD}"/>
          </ac:spMkLst>
        </pc:spChg>
        <pc:spChg chg="add mod">
          <ac:chgData name="Emily Payne" userId="d4c7b06178892ef0" providerId="LiveId" clId="{CAE4E534-6514-4ACA-B1C8-C9DDA9CE8A3D}" dt="2024-08-08T00:35:17.739" v="735" actId="14100"/>
          <ac:spMkLst>
            <pc:docMk/>
            <pc:sldMk cId="3684601633" sldId="260"/>
            <ac:spMk id="43" creationId="{AE2E5D68-7CED-E084-F2F5-0FC304F6A179}"/>
          </ac:spMkLst>
        </pc:spChg>
        <pc:spChg chg="add mod">
          <ac:chgData name="Emily Payne" userId="d4c7b06178892ef0" providerId="LiveId" clId="{CAE4E534-6514-4ACA-B1C8-C9DDA9CE8A3D}" dt="2024-08-08T00:35:32.605" v="741" actId="1076"/>
          <ac:spMkLst>
            <pc:docMk/>
            <pc:sldMk cId="3684601633" sldId="260"/>
            <ac:spMk id="44" creationId="{12A30237-7F18-8659-C719-B6AEB649A324}"/>
          </ac:spMkLst>
        </pc:spChg>
        <pc:spChg chg="add mod">
          <ac:chgData name="Emily Payne" userId="d4c7b06178892ef0" providerId="LiveId" clId="{CAE4E534-6514-4ACA-B1C8-C9DDA9CE8A3D}" dt="2024-08-08T00:34:22.122" v="723" actId="1076"/>
          <ac:spMkLst>
            <pc:docMk/>
            <pc:sldMk cId="3684601633" sldId="260"/>
            <ac:spMk id="45" creationId="{8D711191-9849-10B5-67F8-15DDC3557FA1}"/>
          </ac:spMkLst>
        </pc:spChg>
        <pc:spChg chg="add mod">
          <ac:chgData name="Emily Payne" userId="d4c7b06178892ef0" providerId="LiveId" clId="{CAE4E534-6514-4ACA-B1C8-C9DDA9CE8A3D}" dt="2024-08-08T00:35:38.247" v="742" actId="1076"/>
          <ac:spMkLst>
            <pc:docMk/>
            <pc:sldMk cId="3684601633" sldId="260"/>
            <ac:spMk id="46" creationId="{FEC14BAC-F874-4666-3DDE-1E1152758012}"/>
          </ac:spMkLst>
        </pc:spChg>
        <pc:spChg chg="add mod">
          <ac:chgData name="Emily Payne" userId="d4c7b06178892ef0" providerId="LiveId" clId="{CAE4E534-6514-4ACA-B1C8-C9DDA9CE8A3D}" dt="2024-08-08T00:38:46.175" v="794" actId="1076"/>
          <ac:spMkLst>
            <pc:docMk/>
            <pc:sldMk cId="3684601633" sldId="260"/>
            <ac:spMk id="48" creationId="{BA50CCCE-8442-F4BE-373D-B142E1561C34}"/>
          </ac:spMkLst>
        </pc:spChg>
        <pc:spChg chg="add mod">
          <ac:chgData name="Emily Payne" userId="d4c7b06178892ef0" providerId="LiveId" clId="{CAE4E534-6514-4ACA-B1C8-C9DDA9CE8A3D}" dt="2024-08-08T01:34:35.623" v="1187" actId="208"/>
          <ac:spMkLst>
            <pc:docMk/>
            <pc:sldMk cId="3684601633" sldId="260"/>
            <ac:spMk id="49" creationId="{843B116E-D028-86E1-F169-13815BDCE6B7}"/>
          </ac:spMkLst>
        </pc:spChg>
        <pc:spChg chg="add mod">
          <ac:chgData name="Emily Payne" userId="d4c7b06178892ef0" providerId="LiveId" clId="{CAE4E534-6514-4ACA-B1C8-C9DDA9CE8A3D}" dt="2024-08-08T01:34:32.066" v="1186" actId="208"/>
          <ac:spMkLst>
            <pc:docMk/>
            <pc:sldMk cId="3684601633" sldId="260"/>
            <ac:spMk id="50" creationId="{AE4A0335-90F4-D63F-488F-8C4C7B9221D6}"/>
          </ac:spMkLst>
        </pc:spChg>
        <pc:spChg chg="add mod">
          <ac:chgData name="Emily Payne" userId="d4c7b06178892ef0" providerId="LiveId" clId="{CAE4E534-6514-4ACA-B1C8-C9DDA9CE8A3D}" dt="2024-08-08T00:38:25.006" v="790" actId="208"/>
          <ac:spMkLst>
            <pc:docMk/>
            <pc:sldMk cId="3684601633" sldId="260"/>
            <ac:spMk id="51" creationId="{560471CE-D116-6FBA-7E57-4E74BF7555F4}"/>
          </ac:spMkLst>
        </pc:spChg>
        <pc:spChg chg="add mod">
          <ac:chgData name="Emily Payne" userId="d4c7b06178892ef0" providerId="LiveId" clId="{CAE4E534-6514-4ACA-B1C8-C9DDA9CE8A3D}" dt="2024-08-08T00:38:29.784" v="791" actId="208"/>
          <ac:spMkLst>
            <pc:docMk/>
            <pc:sldMk cId="3684601633" sldId="260"/>
            <ac:spMk id="52" creationId="{9A5EAF14-F42B-E218-8A3D-C6CA12896FBD}"/>
          </ac:spMkLst>
        </pc:spChg>
        <pc:spChg chg="add mod">
          <ac:chgData name="Emily Payne" userId="d4c7b06178892ef0" providerId="LiveId" clId="{CAE4E534-6514-4ACA-B1C8-C9DDA9CE8A3D}" dt="2024-08-08T00:38:38.083" v="792" actId="208"/>
          <ac:spMkLst>
            <pc:docMk/>
            <pc:sldMk cId="3684601633" sldId="260"/>
            <ac:spMk id="53" creationId="{D4B2A151-A134-AC88-46CC-18AC1009E225}"/>
          </ac:spMkLst>
        </pc:spChg>
        <pc:spChg chg="add mod">
          <ac:chgData name="Emily Payne" userId="d4c7b06178892ef0" providerId="LiveId" clId="{CAE4E534-6514-4ACA-B1C8-C9DDA9CE8A3D}" dt="2024-08-08T00:39:15.242" v="795" actId="208"/>
          <ac:spMkLst>
            <pc:docMk/>
            <pc:sldMk cId="3684601633" sldId="260"/>
            <ac:spMk id="54" creationId="{1436E8CE-1536-2BD8-7660-E5E5F376A959}"/>
          </ac:spMkLst>
        </pc:spChg>
        <pc:spChg chg="add mod">
          <ac:chgData name="Emily Payne" userId="d4c7b06178892ef0" providerId="LiveId" clId="{CAE4E534-6514-4ACA-B1C8-C9DDA9CE8A3D}" dt="2024-08-08T00:40:06.170" v="796" actId="208"/>
          <ac:spMkLst>
            <pc:docMk/>
            <pc:sldMk cId="3684601633" sldId="260"/>
            <ac:spMk id="55" creationId="{2AAA456C-D5A6-2C5E-C52C-4AD38C09698B}"/>
          </ac:spMkLst>
        </pc:spChg>
        <pc:picChg chg="add mod ord">
          <ac:chgData name="Emily Payne" userId="d4c7b06178892ef0" providerId="LiveId" clId="{CAE4E534-6514-4ACA-B1C8-C9DDA9CE8A3D}" dt="2024-08-08T00:34:14.242" v="721" actId="1076"/>
          <ac:picMkLst>
            <pc:docMk/>
            <pc:sldMk cId="3684601633" sldId="260"/>
            <ac:picMk id="47" creationId="{AA272911-F1FE-F7F6-820E-A2885A023379}"/>
          </ac:picMkLst>
        </pc:picChg>
        <pc:picChg chg="add del mod">
          <ac:chgData name="Emily Payne" userId="d4c7b06178892ef0" providerId="LiveId" clId="{CAE4E534-6514-4ACA-B1C8-C9DDA9CE8A3D}" dt="2024-08-08T01:05:14.863" v="1053" actId="21"/>
          <ac:picMkLst>
            <pc:docMk/>
            <pc:sldMk cId="3684601633" sldId="260"/>
            <ac:picMk id="57" creationId="{00F68381-3189-F096-791B-24A5CC9E7DE3}"/>
          </ac:picMkLst>
        </pc:picChg>
      </pc:sldChg>
      <pc:sldChg chg="addSp delSp modSp mod">
        <pc:chgData name="Emily Payne" userId="d4c7b06178892ef0" providerId="LiveId" clId="{CAE4E534-6514-4ACA-B1C8-C9DDA9CE8A3D}" dt="2024-08-08T01:32:51.189" v="1176" actId="1076"/>
        <pc:sldMkLst>
          <pc:docMk/>
          <pc:sldMk cId="1387246061" sldId="261"/>
        </pc:sldMkLst>
        <pc:spChg chg="add del mod">
          <ac:chgData name="Emily Payne" userId="d4c7b06178892ef0" providerId="LiveId" clId="{CAE4E534-6514-4ACA-B1C8-C9DDA9CE8A3D}" dt="2024-08-07T22:34:14.944" v="404" actId="478"/>
          <ac:spMkLst>
            <pc:docMk/>
            <pc:sldMk cId="1387246061" sldId="261"/>
            <ac:spMk id="2" creationId="{DB688407-B64C-E613-9AC3-A95762FB9A84}"/>
          </ac:spMkLst>
        </pc:spChg>
        <pc:spChg chg="add mod">
          <ac:chgData name="Emily Payne" userId="d4c7b06178892ef0" providerId="LiveId" clId="{CAE4E534-6514-4ACA-B1C8-C9DDA9CE8A3D}" dt="2024-08-08T00:47:15.819" v="815" actId="1076"/>
          <ac:spMkLst>
            <pc:docMk/>
            <pc:sldMk cId="1387246061" sldId="261"/>
            <ac:spMk id="3" creationId="{E3709245-7CEC-AFC0-D188-AFA77138AE1B}"/>
          </ac:spMkLst>
        </pc:spChg>
        <pc:spChg chg="mod">
          <ac:chgData name="Emily Payne" userId="d4c7b06178892ef0" providerId="LiveId" clId="{CAE4E534-6514-4ACA-B1C8-C9DDA9CE8A3D}" dt="2024-08-08T00:50:50.373" v="892" actId="1076"/>
          <ac:spMkLst>
            <pc:docMk/>
            <pc:sldMk cId="1387246061" sldId="261"/>
            <ac:spMk id="6" creationId="{1F6A21AC-C18D-A7E1-6E57-A3F4A0B9E9FC}"/>
          </ac:spMkLst>
        </pc:spChg>
        <pc:spChg chg="del">
          <ac:chgData name="Emily Payne" userId="d4c7b06178892ef0" providerId="LiveId" clId="{CAE4E534-6514-4ACA-B1C8-C9DDA9CE8A3D}" dt="2024-08-07T22:35:40.152" v="430" actId="478"/>
          <ac:spMkLst>
            <pc:docMk/>
            <pc:sldMk cId="1387246061" sldId="261"/>
            <ac:spMk id="9" creationId="{CA664739-AECC-F8B5-4C2D-4DEB275CDD7E}"/>
          </ac:spMkLst>
        </pc:spChg>
        <pc:spChg chg="del">
          <ac:chgData name="Emily Payne" userId="d4c7b06178892ef0" providerId="LiveId" clId="{CAE4E534-6514-4ACA-B1C8-C9DDA9CE8A3D}" dt="2024-08-07T22:35:44.351" v="432" actId="478"/>
          <ac:spMkLst>
            <pc:docMk/>
            <pc:sldMk cId="1387246061" sldId="261"/>
            <ac:spMk id="10" creationId="{C18423A5-9679-B1C4-188A-38E67F0E4097}"/>
          </ac:spMkLst>
        </pc:spChg>
        <pc:spChg chg="del">
          <ac:chgData name="Emily Payne" userId="d4c7b06178892ef0" providerId="LiveId" clId="{CAE4E534-6514-4ACA-B1C8-C9DDA9CE8A3D}" dt="2024-08-07T22:35:41.969" v="431" actId="478"/>
          <ac:spMkLst>
            <pc:docMk/>
            <pc:sldMk cId="1387246061" sldId="261"/>
            <ac:spMk id="11" creationId="{71294DF4-C534-71A1-DBE3-202C6BAE1BF3}"/>
          </ac:spMkLst>
        </pc:spChg>
        <pc:spChg chg="del mod">
          <ac:chgData name="Emily Payne" userId="d4c7b06178892ef0" providerId="LiveId" clId="{CAE4E534-6514-4ACA-B1C8-C9DDA9CE8A3D}" dt="2024-08-08T00:57:17.405" v="1025" actId="478"/>
          <ac:spMkLst>
            <pc:docMk/>
            <pc:sldMk cId="1387246061" sldId="261"/>
            <ac:spMk id="13" creationId="{8ABFDCDD-1DEF-F1C6-4AD3-451AB510BE5B}"/>
          </ac:spMkLst>
        </pc:spChg>
        <pc:spChg chg="mod">
          <ac:chgData name="Emily Payne" userId="d4c7b06178892ef0" providerId="LiveId" clId="{CAE4E534-6514-4ACA-B1C8-C9DDA9CE8A3D}" dt="2024-08-08T00:51:14.350" v="900" actId="27636"/>
          <ac:spMkLst>
            <pc:docMk/>
            <pc:sldMk cId="1387246061" sldId="261"/>
            <ac:spMk id="16" creationId="{5F432F30-AFFE-4C49-7EC2-52FC5BBBF7C7}"/>
          </ac:spMkLst>
        </pc:spChg>
        <pc:spChg chg="add mod">
          <ac:chgData name="Emily Payne" userId="d4c7b06178892ef0" providerId="LiveId" clId="{CAE4E534-6514-4ACA-B1C8-C9DDA9CE8A3D}" dt="2024-08-08T01:32:39.276" v="1172" actId="20577"/>
          <ac:spMkLst>
            <pc:docMk/>
            <pc:sldMk cId="1387246061" sldId="261"/>
            <ac:spMk id="17" creationId="{1F85C1F8-325C-3A9C-09CF-0B4E9EF1668B}"/>
          </ac:spMkLst>
        </pc:spChg>
        <pc:spChg chg="mod ord">
          <ac:chgData name="Emily Payne" userId="d4c7b06178892ef0" providerId="LiveId" clId="{CAE4E534-6514-4ACA-B1C8-C9DDA9CE8A3D}" dt="2024-08-08T01:32:51.189" v="1176" actId="1076"/>
          <ac:spMkLst>
            <pc:docMk/>
            <pc:sldMk cId="1387246061" sldId="261"/>
            <ac:spMk id="19" creationId="{DDA4004F-DE06-4A29-5502-16978C0C50CF}"/>
          </ac:spMkLst>
        </pc:spChg>
        <pc:spChg chg="add del mod">
          <ac:chgData name="Emily Payne" userId="d4c7b06178892ef0" providerId="LiveId" clId="{CAE4E534-6514-4ACA-B1C8-C9DDA9CE8A3D}" dt="2024-08-08T01:32:42.492" v="1173" actId="478"/>
          <ac:spMkLst>
            <pc:docMk/>
            <pc:sldMk cId="1387246061" sldId="261"/>
            <ac:spMk id="20" creationId="{7858C33E-04E4-B021-E2FA-A70443BE49FF}"/>
          </ac:spMkLst>
        </pc:spChg>
        <pc:graphicFrameChg chg="add del mod">
          <ac:chgData name="Emily Payne" userId="d4c7b06178892ef0" providerId="LiveId" clId="{CAE4E534-6514-4ACA-B1C8-C9DDA9CE8A3D}" dt="2024-08-08T00:50:43.217" v="891" actId="478"/>
          <ac:graphicFrameMkLst>
            <pc:docMk/>
            <pc:sldMk cId="1387246061" sldId="261"/>
            <ac:graphicFrameMk id="4" creationId="{02F87B90-FE2D-3331-C945-FEB56C05A2E7}"/>
          </ac:graphicFrameMkLst>
        </pc:graphicFrameChg>
        <pc:picChg chg="del mod">
          <ac:chgData name="Emily Payne" userId="d4c7b06178892ef0" providerId="LiveId" clId="{CAE4E534-6514-4ACA-B1C8-C9DDA9CE8A3D}" dt="2024-08-08T00:45:29.216" v="799" actId="478"/>
          <ac:picMkLst>
            <pc:docMk/>
            <pc:sldMk cId="1387246061" sldId="261"/>
            <ac:picMk id="5" creationId="{1245E281-795D-BA9A-6F48-6D4E1559719D}"/>
          </ac:picMkLst>
        </pc:picChg>
        <pc:picChg chg="del mod">
          <ac:chgData name="Emily Payne" userId="d4c7b06178892ef0" providerId="LiveId" clId="{CAE4E534-6514-4ACA-B1C8-C9DDA9CE8A3D}" dt="2024-08-08T00:49:21.863" v="871" actId="478"/>
          <ac:picMkLst>
            <pc:docMk/>
            <pc:sldMk cId="1387246061" sldId="261"/>
            <ac:picMk id="7" creationId="{BF099ADE-BB25-3288-2536-F1D351925106}"/>
          </ac:picMkLst>
        </pc:picChg>
        <pc:picChg chg="add mod">
          <ac:chgData name="Emily Payne" userId="d4c7b06178892ef0" providerId="LiveId" clId="{CAE4E534-6514-4ACA-B1C8-C9DDA9CE8A3D}" dt="2024-08-08T01:32:48.767" v="1175" actId="1076"/>
          <ac:picMkLst>
            <pc:docMk/>
            <pc:sldMk cId="1387246061" sldId="261"/>
            <ac:picMk id="12" creationId="{815B867B-373C-07EC-590E-E8D44C6A112F}"/>
          </ac:picMkLst>
        </pc:picChg>
        <pc:picChg chg="add del mod">
          <ac:chgData name="Emily Payne" userId="d4c7b06178892ef0" providerId="LiveId" clId="{CAE4E534-6514-4ACA-B1C8-C9DDA9CE8A3D}" dt="2024-08-08T01:32:44.584" v="1174" actId="478"/>
          <ac:picMkLst>
            <pc:docMk/>
            <pc:sldMk cId="1387246061" sldId="261"/>
            <ac:picMk id="14" creationId="{3F64A9C6-D355-8D30-C1EF-77984FD7BF2A}"/>
          </ac:picMkLst>
        </pc:picChg>
        <pc:picChg chg="del mod">
          <ac:chgData name="Emily Payne" userId="d4c7b06178892ef0" providerId="LiveId" clId="{CAE4E534-6514-4ACA-B1C8-C9DDA9CE8A3D}" dt="2024-08-07T22:35:12.200" v="421" actId="478"/>
          <ac:picMkLst>
            <pc:docMk/>
            <pc:sldMk cId="1387246061" sldId="261"/>
            <ac:picMk id="15" creationId="{B616AF0B-8138-A66D-F62D-5104431B9B1B}"/>
          </ac:picMkLst>
        </pc:picChg>
        <pc:picChg chg="del mod">
          <ac:chgData name="Emily Payne" userId="d4c7b06178892ef0" providerId="LiveId" clId="{CAE4E534-6514-4ACA-B1C8-C9DDA9CE8A3D}" dt="2024-08-08T00:51:07.498" v="897" actId="478"/>
          <ac:picMkLst>
            <pc:docMk/>
            <pc:sldMk cId="1387246061" sldId="261"/>
            <ac:picMk id="18" creationId="{FCEB6C3C-F875-6915-3E73-BBB49ADB202B}"/>
          </ac:picMkLst>
        </pc:picChg>
      </pc:sldChg>
      <pc:sldChg chg="addSp modSp mod">
        <pc:chgData name="Emily Payne" userId="d4c7b06178892ef0" providerId="LiveId" clId="{CAE4E534-6514-4ACA-B1C8-C9DDA9CE8A3D}" dt="2024-08-08T00:17:23.561" v="615" actId="1076"/>
        <pc:sldMkLst>
          <pc:docMk/>
          <pc:sldMk cId="620537245" sldId="262"/>
        </pc:sldMkLst>
        <pc:spChg chg="mod">
          <ac:chgData name="Emily Payne" userId="d4c7b06178892ef0" providerId="LiveId" clId="{CAE4E534-6514-4ACA-B1C8-C9DDA9CE8A3D}" dt="2024-08-07T22:34:05.083" v="403" actId="1076"/>
          <ac:spMkLst>
            <pc:docMk/>
            <pc:sldMk cId="620537245" sldId="262"/>
            <ac:spMk id="6" creationId="{C9CE19AF-1444-209C-EA8F-48B85F26644F}"/>
          </ac:spMkLst>
        </pc:spChg>
        <pc:spChg chg="mod">
          <ac:chgData name="Emily Payne" userId="d4c7b06178892ef0" providerId="LiveId" clId="{CAE4E534-6514-4ACA-B1C8-C9DDA9CE8A3D}" dt="2024-08-07T22:31:11.905" v="333" actId="27636"/>
          <ac:spMkLst>
            <pc:docMk/>
            <pc:sldMk cId="620537245" sldId="262"/>
            <ac:spMk id="7" creationId="{98C25E44-F49A-D54A-4A76-EC40E00D20AD}"/>
          </ac:spMkLst>
        </pc:spChg>
        <pc:spChg chg="mod">
          <ac:chgData name="Emily Payne" userId="d4c7b06178892ef0" providerId="LiveId" clId="{CAE4E534-6514-4ACA-B1C8-C9DDA9CE8A3D}" dt="2024-08-08T00:16:52.912" v="604" actId="1076"/>
          <ac:spMkLst>
            <pc:docMk/>
            <pc:sldMk cId="620537245" sldId="262"/>
            <ac:spMk id="8" creationId="{176019F7-ABA3-8C09-3B55-D35C1D02E4C1}"/>
          </ac:spMkLst>
        </pc:spChg>
        <pc:spChg chg="mod">
          <ac:chgData name="Emily Payne" userId="d4c7b06178892ef0" providerId="LiveId" clId="{CAE4E534-6514-4ACA-B1C8-C9DDA9CE8A3D}" dt="2024-08-08T00:16:57.848" v="606" actId="1076"/>
          <ac:spMkLst>
            <pc:docMk/>
            <pc:sldMk cId="620537245" sldId="262"/>
            <ac:spMk id="25" creationId="{59D23F24-43F5-A5F3-6E6F-933E81D80C28}"/>
          </ac:spMkLst>
        </pc:spChg>
        <pc:spChg chg="mod">
          <ac:chgData name="Emily Payne" userId="d4c7b06178892ef0" providerId="LiveId" clId="{CAE4E534-6514-4ACA-B1C8-C9DDA9CE8A3D}" dt="2024-08-08T00:16:55.579" v="605" actId="1076"/>
          <ac:spMkLst>
            <pc:docMk/>
            <pc:sldMk cId="620537245" sldId="262"/>
            <ac:spMk id="26" creationId="{1488F978-BDDF-1A0E-2BDA-75543F441D22}"/>
          </ac:spMkLst>
        </pc:spChg>
        <pc:spChg chg="mod">
          <ac:chgData name="Emily Payne" userId="d4c7b06178892ef0" providerId="LiveId" clId="{CAE4E534-6514-4ACA-B1C8-C9DDA9CE8A3D}" dt="2024-08-08T00:17:05.890" v="610" actId="1076"/>
          <ac:spMkLst>
            <pc:docMk/>
            <pc:sldMk cId="620537245" sldId="262"/>
            <ac:spMk id="27" creationId="{5446561F-312D-F482-7208-6499DB8B84DD}"/>
          </ac:spMkLst>
        </pc:spChg>
        <pc:spChg chg="mod">
          <ac:chgData name="Emily Payne" userId="d4c7b06178892ef0" providerId="LiveId" clId="{CAE4E534-6514-4ACA-B1C8-C9DDA9CE8A3D}" dt="2024-08-08T00:17:00.056" v="607" actId="1076"/>
          <ac:spMkLst>
            <pc:docMk/>
            <pc:sldMk cId="620537245" sldId="262"/>
            <ac:spMk id="28" creationId="{7C52D9EF-DACE-AD01-523A-CED0CD3524F5}"/>
          </ac:spMkLst>
        </pc:spChg>
        <pc:spChg chg="mod">
          <ac:chgData name="Emily Payne" userId="d4c7b06178892ef0" providerId="LiveId" clId="{CAE4E534-6514-4ACA-B1C8-C9DDA9CE8A3D}" dt="2024-08-08T00:17:07.308" v="611" actId="1076"/>
          <ac:spMkLst>
            <pc:docMk/>
            <pc:sldMk cId="620537245" sldId="262"/>
            <ac:spMk id="29" creationId="{9011AC48-DD7A-9BA6-45CC-3263EF964942}"/>
          </ac:spMkLst>
        </pc:spChg>
        <pc:spChg chg="mod">
          <ac:chgData name="Emily Payne" userId="d4c7b06178892ef0" providerId="LiveId" clId="{CAE4E534-6514-4ACA-B1C8-C9DDA9CE8A3D}" dt="2024-08-08T00:17:11.286" v="612" actId="1076"/>
          <ac:spMkLst>
            <pc:docMk/>
            <pc:sldMk cId="620537245" sldId="262"/>
            <ac:spMk id="33" creationId="{E99DF857-95D3-37A1-6185-224CFC0CB590}"/>
          </ac:spMkLst>
        </pc:spChg>
        <pc:spChg chg="mod">
          <ac:chgData name="Emily Payne" userId="d4c7b06178892ef0" providerId="LiveId" clId="{CAE4E534-6514-4ACA-B1C8-C9DDA9CE8A3D}" dt="2024-08-08T00:17:01.935" v="608" actId="1076"/>
          <ac:spMkLst>
            <pc:docMk/>
            <pc:sldMk cId="620537245" sldId="262"/>
            <ac:spMk id="34" creationId="{3709A54E-2C27-9A8D-BCFF-C2A317FCD654}"/>
          </ac:spMkLst>
        </pc:spChg>
        <pc:picChg chg="add mod ord">
          <ac:chgData name="Emily Payne" userId="d4c7b06178892ef0" providerId="LiveId" clId="{CAE4E534-6514-4ACA-B1C8-C9DDA9CE8A3D}" dt="2024-08-08T00:17:23.561" v="615" actId="1076"/>
          <ac:picMkLst>
            <pc:docMk/>
            <pc:sldMk cId="620537245" sldId="262"/>
            <ac:picMk id="4" creationId="{D2874C3B-BEC5-118D-070C-D28283BF4E1C}"/>
          </ac:picMkLst>
        </pc:picChg>
      </pc:sldChg>
      <pc:sldChg chg="modSp del mod">
        <pc:chgData name="Emily Payne" userId="d4c7b06178892ef0" providerId="LiveId" clId="{CAE4E534-6514-4ACA-B1C8-C9DDA9CE8A3D}" dt="2024-08-07T22:41:00.245" v="490" actId="2696"/>
        <pc:sldMkLst>
          <pc:docMk/>
          <pc:sldMk cId="2131498593" sldId="263"/>
        </pc:sldMkLst>
        <pc:graphicFrameChg chg="mod">
          <ac:chgData name="Emily Payne" userId="d4c7b06178892ef0" providerId="LiveId" clId="{CAE4E534-6514-4ACA-B1C8-C9DDA9CE8A3D}" dt="2024-08-06T23:43:44.276" v="326"/>
          <ac:graphicFrameMkLst>
            <pc:docMk/>
            <pc:sldMk cId="2131498593" sldId="263"/>
            <ac:graphicFrameMk id="9" creationId="{3CFFE732-E292-7DE5-426B-F605E674DDF9}"/>
          </ac:graphicFrameMkLst>
        </pc:graphicFrameChg>
      </pc:sldChg>
      <pc:sldChg chg="addSp delSp modSp mod ord modNotesTx">
        <pc:chgData name="Emily Payne" userId="d4c7b06178892ef0" providerId="LiveId" clId="{CAE4E534-6514-4ACA-B1C8-C9DDA9CE8A3D}" dt="2024-08-08T00:56:49.111" v="1021"/>
        <pc:sldMkLst>
          <pc:docMk/>
          <pc:sldMk cId="1812944546" sldId="264"/>
        </pc:sldMkLst>
        <pc:spChg chg="del">
          <ac:chgData name="Emily Payne" userId="d4c7b06178892ef0" providerId="LiveId" clId="{CAE4E534-6514-4ACA-B1C8-C9DDA9CE8A3D}" dt="2024-08-08T00:47:06.416" v="814" actId="478"/>
          <ac:spMkLst>
            <pc:docMk/>
            <pc:sldMk cId="1812944546" sldId="264"/>
            <ac:spMk id="2" creationId="{4AED4CCF-EB63-B551-6195-5A234186A1C3}"/>
          </ac:spMkLst>
        </pc:spChg>
        <pc:spChg chg="mod">
          <ac:chgData name="Emily Payne" userId="d4c7b06178892ef0" providerId="LiveId" clId="{CAE4E534-6514-4ACA-B1C8-C9DDA9CE8A3D}" dt="2024-08-08T00:48:09.682" v="855" actId="20577"/>
          <ac:spMkLst>
            <pc:docMk/>
            <pc:sldMk cId="1812944546" sldId="264"/>
            <ac:spMk id="4" creationId="{37A50895-5694-3138-AA4E-792D398B51C2}"/>
          </ac:spMkLst>
        </pc:spChg>
        <pc:spChg chg="add mod">
          <ac:chgData name="Emily Payne" userId="d4c7b06178892ef0" providerId="LiveId" clId="{CAE4E534-6514-4ACA-B1C8-C9DDA9CE8A3D}" dt="2024-08-08T00:47:18.309" v="816"/>
          <ac:spMkLst>
            <pc:docMk/>
            <pc:sldMk cId="1812944546" sldId="264"/>
            <ac:spMk id="6" creationId="{C6B06687-9C7A-E657-06A8-304CE4259321}"/>
          </ac:spMkLst>
        </pc:spChg>
        <pc:spChg chg="add mod">
          <ac:chgData name="Emily Payne" userId="d4c7b06178892ef0" providerId="LiveId" clId="{CAE4E534-6514-4ACA-B1C8-C9DDA9CE8A3D}" dt="2024-08-08T00:56:49.111" v="1021"/>
          <ac:spMkLst>
            <pc:docMk/>
            <pc:sldMk cId="1812944546" sldId="264"/>
            <ac:spMk id="10" creationId="{2FBDA453-C0BF-E088-9BDF-16EFECDBCEF0}"/>
          </ac:spMkLst>
        </pc:spChg>
        <pc:graphicFrameChg chg="add mod">
          <ac:chgData name="Emily Payne" userId="d4c7b06178892ef0" providerId="LiveId" clId="{CAE4E534-6514-4ACA-B1C8-C9DDA9CE8A3D}" dt="2024-08-08T00:52:10.098" v="902" actId="14100"/>
          <ac:graphicFrameMkLst>
            <pc:docMk/>
            <pc:sldMk cId="1812944546" sldId="264"/>
            <ac:graphicFrameMk id="8" creationId="{C04344B6-012D-842F-7FB8-FB89ECB99B59}"/>
          </ac:graphicFrameMkLst>
        </pc:graphicFrameChg>
        <pc:picChg chg="add mod">
          <ac:chgData name="Emily Payne" userId="d4c7b06178892ef0" providerId="LiveId" clId="{CAE4E534-6514-4ACA-B1C8-C9DDA9CE8A3D}" dt="2024-08-08T00:50:22.819" v="884" actId="1076"/>
          <ac:picMkLst>
            <pc:docMk/>
            <pc:sldMk cId="1812944546" sldId="264"/>
            <ac:picMk id="5" creationId="{18FC3E6D-BA04-FAD5-4892-E98DE799BAA9}"/>
          </ac:picMkLst>
        </pc:picChg>
        <pc:picChg chg="add mod">
          <ac:chgData name="Emily Payne" userId="d4c7b06178892ef0" providerId="LiveId" clId="{CAE4E534-6514-4ACA-B1C8-C9DDA9CE8A3D}" dt="2024-08-08T00:51:01.364" v="895" actId="1076"/>
          <ac:picMkLst>
            <pc:docMk/>
            <pc:sldMk cId="1812944546" sldId="264"/>
            <ac:picMk id="7" creationId="{4FD56D43-27B5-7B27-F542-2E8587869A29}"/>
          </ac:picMkLst>
        </pc:picChg>
        <pc:picChg chg="add mod">
          <ac:chgData name="Emily Payne" userId="d4c7b06178892ef0" providerId="LiveId" clId="{CAE4E534-6514-4ACA-B1C8-C9DDA9CE8A3D}" dt="2024-08-08T00:51:04.661" v="896" actId="1076"/>
          <ac:picMkLst>
            <pc:docMk/>
            <pc:sldMk cId="1812944546" sldId="264"/>
            <ac:picMk id="9" creationId="{ED761BB7-B469-B441-1BB4-83F3B111A4F0}"/>
          </ac:picMkLst>
        </pc:picChg>
      </pc:sldChg>
      <pc:sldChg chg="addSp modSp mod ord modNotesTx">
        <pc:chgData name="Emily Payne" userId="d4c7b06178892ef0" providerId="LiveId" clId="{CAE4E534-6514-4ACA-B1C8-C9DDA9CE8A3D}" dt="2024-08-08T01:33:17.670" v="1181" actId="20577"/>
        <pc:sldMkLst>
          <pc:docMk/>
          <pc:sldMk cId="1716358025" sldId="265"/>
        </pc:sldMkLst>
        <pc:spChg chg="add mod">
          <ac:chgData name="Emily Payne" userId="d4c7b06178892ef0" providerId="LiveId" clId="{CAE4E534-6514-4ACA-B1C8-C9DDA9CE8A3D}" dt="2024-08-08T00:57:41.434" v="1029" actId="1076"/>
          <ac:spMkLst>
            <pc:docMk/>
            <pc:sldMk cId="1716358025" sldId="265"/>
            <ac:spMk id="4" creationId="{2C8A5D6B-534E-D267-259A-C5A5C3F35CA7}"/>
          </ac:spMkLst>
        </pc:spChg>
        <pc:spChg chg="add mod">
          <ac:chgData name="Emily Payne" userId="d4c7b06178892ef0" providerId="LiveId" clId="{CAE4E534-6514-4ACA-B1C8-C9DDA9CE8A3D}" dt="2024-08-08T01:33:17.670" v="1181" actId="20577"/>
          <ac:spMkLst>
            <pc:docMk/>
            <pc:sldMk cId="1716358025" sldId="265"/>
            <ac:spMk id="7" creationId="{981EF29A-50CE-6BD9-BA3D-E8E878350155}"/>
          </ac:spMkLst>
        </pc:spChg>
        <pc:spChg chg="add mod">
          <ac:chgData name="Emily Payne" userId="d4c7b06178892ef0" providerId="LiveId" clId="{CAE4E534-6514-4ACA-B1C8-C9DDA9CE8A3D}" dt="2024-08-08T00:57:48.589" v="1051" actId="20577"/>
          <ac:spMkLst>
            <pc:docMk/>
            <pc:sldMk cId="1716358025" sldId="265"/>
            <ac:spMk id="8" creationId="{9DAD48B9-9E3B-4CF3-2C41-979852B2DD73}"/>
          </ac:spMkLst>
        </pc:spChg>
        <pc:picChg chg="add mod">
          <ac:chgData name="Emily Payne" userId="d4c7b06178892ef0" providerId="LiveId" clId="{CAE4E534-6514-4ACA-B1C8-C9DDA9CE8A3D}" dt="2024-08-08T00:57:37.784" v="1027" actId="1076"/>
          <ac:picMkLst>
            <pc:docMk/>
            <pc:sldMk cId="1716358025" sldId="265"/>
            <ac:picMk id="3" creationId="{422F3748-405E-748F-E6A1-A9EB90A4DA24}"/>
          </ac:picMkLst>
        </pc:picChg>
        <pc:picChg chg="add mod">
          <ac:chgData name="Emily Payne" userId="d4c7b06178892ef0" providerId="LiveId" clId="{CAE4E534-6514-4ACA-B1C8-C9DDA9CE8A3D}" dt="2024-08-08T00:55:52.141" v="937" actId="1076"/>
          <ac:picMkLst>
            <pc:docMk/>
            <pc:sldMk cId="1716358025" sldId="265"/>
            <ac:picMk id="6" creationId="{73E0C3E4-2053-7A9A-7438-9AF595AAB42D}"/>
          </ac:picMkLst>
        </pc:picChg>
      </pc:sldChg>
      <pc:sldChg chg="addSp delSp modSp new mod">
        <pc:chgData name="Emily Payne" userId="d4c7b06178892ef0" providerId="LiveId" clId="{CAE4E534-6514-4ACA-B1C8-C9DDA9CE8A3D}" dt="2024-08-08T01:34:58.355" v="1189" actId="1076"/>
        <pc:sldMkLst>
          <pc:docMk/>
          <pc:sldMk cId="806440726" sldId="266"/>
        </pc:sldMkLst>
        <pc:spChg chg="del">
          <ac:chgData name="Emily Payne" userId="d4c7b06178892ef0" providerId="LiveId" clId="{CAE4E534-6514-4ACA-B1C8-C9DDA9CE8A3D}" dt="2024-08-08T01:08:26.553" v="1087" actId="478"/>
          <ac:spMkLst>
            <pc:docMk/>
            <pc:sldMk cId="806440726" sldId="266"/>
            <ac:spMk id="2" creationId="{DEC73EAE-E25F-83B8-6CB0-97266992CE73}"/>
          </ac:spMkLst>
        </pc:spChg>
        <pc:spChg chg="del">
          <ac:chgData name="Emily Payne" userId="d4c7b06178892ef0" providerId="LiveId" clId="{CAE4E534-6514-4ACA-B1C8-C9DDA9CE8A3D}" dt="2024-08-08T01:05:19.544" v="1055"/>
          <ac:spMkLst>
            <pc:docMk/>
            <pc:sldMk cId="806440726" sldId="266"/>
            <ac:spMk id="3" creationId="{6EE8A554-4EA6-0DD9-CD23-AB947534D5AC}"/>
          </ac:spMkLst>
        </pc:spChg>
        <pc:spChg chg="add mod">
          <ac:chgData name="Emily Payne" userId="d4c7b06178892ef0" providerId="LiveId" clId="{CAE4E534-6514-4ACA-B1C8-C9DDA9CE8A3D}" dt="2024-08-08T01:08:45.967" v="1093"/>
          <ac:spMkLst>
            <pc:docMk/>
            <pc:sldMk cId="806440726" sldId="266"/>
            <ac:spMk id="4" creationId="{4DC77216-D25A-B886-23F1-2257D30DF31E}"/>
          </ac:spMkLst>
        </pc:spChg>
        <pc:spChg chg="add mod">
          <ac:chgData name="Emily Payne" userId="d4c7b06178892ef0" providerId="LiveId" clId="{CAE4E534-6514-4ACA-B1C8-C9DDA9CE8A3D}" dt="2024-08-08T01:10:41.392" v="1117" actId="1076"/>
          <ac:spMkLst>
            <pc:docMk/>
            <pc:sldMk cId="806440726" sldId="266"/>
            <ac:spMk id="5" creationId="{7D6D63F3-BF02-27DF-7F27-FA9B36A31013}"/>
          </ac:spMkLst>
        </pc:spChg>
        <pc:spChg chg="add mod">
          <ac:chgData name="Emily Payne" userId="d4c7b06178892ef0" providerId="LiveId" clId="{CAE4E534-6514-4ACA-B1C8-C9DDA9CE8A3D}" dt="2024-08-08T01:10:52.113" v="1119" actId="1076"/>
          <ac:spMkLst>
            <pc:docMk/>
            <pc:sldMk cId="806440726" sldId="266"/>
            <ac:spMk id="6" creationId="{0F881996-370F-3201-1C69-0C199466B059}"/>
          </ac:spMkLst>
        </pc:spChg>
        <pc:spChg chg="add mod">
          <ac:chgData name="Emily Payne" userId="d4c7b06178892ef0" providerId="LiveId" clId="{CAE4E534-6514-4ACA-B1C8-C9DDA9CE8A3D}" dt="2024-08-08T01:11:22.336" v="1121" actId="1076"/>
          <ac:spMkLst>
            <pc:docMk/>
            <pc:sldMk cId="806440726" sldId="266"/>
            <ac:spMk id="7" creationId="{3D59C8DD-7E2A-CB13-6982-2E5FA9675589}"/>
          </ac:spMkLst>
        </pc:spChg>
        <pc:spChg chg="add mod">
          <ac:chgData name="Emily Payne" userId="d4c7b06178892ef0" providerId="LiveId" clId="{CAE4E534-6514-4ACA-B1C8-C9DDA9CE8A3D}" dt="2024-08-08T01:11:43.234" v="1123" actId="1076"/>
          <ac:spMkLst>
            <pc:docMk/>
            <pc:sldMk cId="806440726" sldId="266"/>
            <ac:spMk id="8" creationId="{F4A9230D-94A0-9E7C-2C77-472D4419337B}"/>
          </ac:spMkLst>
        </pc:spChg>
        <pc:spChg chg="add mod">
          <ac:chgData name="Emily Payne" userId="d4c7b06178892ef0" providerId="LiveId" clId="{CAE4E534-6514-4ACA-B1C8-C9DDA9CE8A3D}" dt="2024-08-08T01:34:58.355" v="1189" actId="1076"/>
          <ac:spMkLst>
            <pc:docMk/>
            <pc:sldMk cId="806440726" sldId="266"/>
            <ac:spMk id="9" creationId="{C450C580-801F-4699-BC57-477DD51B30B6}"/>
          </ac:spMkLst>
        </pc:spChg>
        <pc:picChg chg="add mod">
          <ac:chgData name="Emily Payne" userId="d4c7b06178892ef0" providerId="LiveId" clId="{CAE4E534-6514-4ACA-B1C8-C9DDA9CE8A3D}" dt="2024-08-08T01:09:51.453" v="1113" actId="1076"/>
          <ac:picMkLst>
            <pc:docMk/>
            <pc:sldMk cId="806440726" sldId="266"/>
            <ac:picMk id="57" creationId="{00F68381-3189-F096-791B-24A5CC9E7DE3}"/>
          </ac:picMkLst>
        </pc:picChg>
      </pc:sldChg>
      <pc:sldChg chg="addSp delSp modSp new mod">
        <pc:chgData name="Emily Payne" userId="d4c7b06178892ef0" providerId="LiveId" clId="{CAE4E534-6514-4ACA-B1C8-C9DDA9CE8A3D}" dt="2024-08-08T01:27:23.012" v="1144" actId="1076"/>
        <pc:sldMkLst>
          <pc:docMk/>
          <pc:sldMk cId="2361567070" sldId="267"/>
        </pc:sldMkLst>
        <pc:spChg chg="del">
          <ac:chgData name="Emily Payne" userId="d4c7b06178892ef0" providerId="LiveId" clId="{CAE4E534-6514-4ACA-B1C8-C9DDA9CE8A3D}" dt="2024-08-08T01:06:15.747" v="1062" actId="478"/>
          <ac:spMkLst>
            <pc:docMk/>
            <pc:sldMk cId="2361567070" sldId="267"/>
            <ac:spMk id="2" creationId="{38070E5C-CA64-EF51-3179-5A46290AB064}"/>
          </ac:spMkLst>
        </pc:spChg>
        <pc:spChg chg="del mod">
          <ac:chgData name="Emily Payne" userId="d4c7b06178892ef0" providerId="LiveId" clId="{CAE4E534-6514-4ACA-B1C8-C9DDA9CE8A3D}" dt="2024-08-08T01:06:13.198" v="1061" actId="478"/>
          <ac:spMkLst>
            <pc:docMk/>
            <pc:sldMk cId="2361567070" sldId="267"/>
            <ac:spMk id="3" creationId="{C7D770FF-4309-202F-A92A-743E2C1B61DE}"/>
          </ac:spMkLst>
        </pc:spChg>
        <pc:spChg chg="add mod">
          <ac:chgData name="Emily Payne" userId="d4c7b06178892ef0" providerId="LiveId" clId="{CAE4E534-6514-4ACA-B1C8-C9DDA9CE8A3D}" dt="2024-08-08T01:08:48.058" v="1094"/>
          <ac:spMkLst>
            <pc:docMk/>
            <pc:sldMk cId="2361567070" sldId="267"/>
            <ac:spMk id="10" creationId="{C64CFA04-B7B3-7327-6D58-AB17A57C44C3}"/>
          </ac:spMkLst>
        </pc:spChg>
        <pc:graphicFrameChg chg="add mod">
          <ac:chgData name="Emily Payne" userId="d4c7b06178892ef0" providerId="LiveId" clId="{CAE4E534-6514-4ACA-B1C8-C9DDA9CE8A3D}" dt="2024-08-08T01:27:16.735" v="1141" actId="14100"/>
          <ac:graphicFrameMkLst>
            <pc:docMk/>
            <pc:sldMk cId="2361567070" sldId="267"/>
            <ac:graphicFrameMk id="12" creationId="{3DC5BD5A-C922-CB25-AAED-5C1004D78F58}"/>
          </ac:graphicFrameMkLst>
        </pc:graphicFrameChg>
        <pc:picChg chg="add mod">
          <ac:chgData name="Emily Payne" userId="d4c7b06178892ef0" providerId="LiveId" clId="{CAE4E534-6514-4ACA-B1C8-C9DDA9CE8A3D}" dt="2024-08-08T01:27:08.991" v="1139" actId="1076"/>
          <ac:picMkLst>
            <pc:docMk/>
            <pc:sldMk cId="2361567070" sldId="267"/>
            <ac:picMk id="5" creationId="{34B2EA2E-0546-58C6-849A-58C2FD029AAD}"/>
          </ac:picMkLst>
        </pc:picChg>
        <pc:picChg chg="add mod ord">
          <ac:chgData name="Emily Payne" userId="d4c7b06178892ef0" providerId="LiveId" clId="{CAE4E534-6514-4ACA-B1C8-C9DDA9CE8A3D}" dt="2024-08-08T01:27:13.369" v="1140" actId="1076"/>
          <ac:picMkLst>
            <pc:docMk/>
            <pc:sldMk cId="2361567070" sldId="267"/>
            <ac:picMk id="7" creationId="{5B2D4505-F77C-E2C8-3277-964B996E1925}"/>
          </ac:picMkLst>
        </pc:picChg>
        <pc:picChg chg="add mod">
          <ac:chgData name="Emily Payne" userId="d4c7b06178892ef0" providerId="LiveId" clId="{CAE4E534-6514-4ACA-B1C8-C9DDA9CE8A3D}" dt="2024-08-08T01:27:00.386" v="1137" actId="14100"/>
          <ac:picMkLst>
            <pc:docMk/>
            <pc:sldMk cId="2361567070" sldId="267"/>
            <ac:picMk id="9" creationId="{D5DA0411-1BE9-D6DD-1414-F9D732A61980}"/>
          </ac:picMkLst>
        </pc:picChg>
        <pc:picChg chg="add mod">
          <ac:chgData name="Emily Payne" userId="d4c7b06178892ef0" providerId="LiveId" clId="{CAE4E534-6514-4ACA-B1C8-C9DDA9CE8A3D}" dt="2024-08-08T01:27:23.012" v="1144" actId="1076"/>
          <ac:picMkLst>
            <pc:docMk/>
            <pc:sldMk cId="2361567070" sldId="267"/>
            <ac:picMk id="11" creationId="{31896280-6F74-DF84-8AE8-DD37F5C66E4E}"/>
          </ac:picMkLst>
        </pc:picChg>
      </pc:sldChg>
      <pc:sldChg chg="new del">
        <pc:chgData name="Emily Payne" userId="d4c7b06178892ef0" providerId="LiveId" clId="{CAE4E534-6514-4ACA-B1C8-C9DDA9CE8A3D}" dt="2024-08-08T01:26:17.454" v="1128" actId="2696"/>
        <pc:sldMkLst>
          <pc:docMk/>
          <pc:sldMk cId="62257740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 Score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E6C2-42A3-B233-CD1DF8EA5E3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E6C2-42A3-B233-CD1DF8EA5E3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E6C2-42A3-B233-CD1DF8EA5E3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E6C2-42A3-B233-CD1DF8EA5E3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9-E6C2-42A3-B233-CD1DF8EA5E3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B-E6C2-42A3-B233-CD1DF8EA5E3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D-E6C2-42A3-B233-CD1DF8EA5E3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F-E6C2-42A3-B233-CD1DF8EA5E3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11-E6C2-42A3-B233-CD1DF8EA5E3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13-E6C2-42A3-B233-CD1DF8EA5E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moid</c:v>
                </c:pt>
                <c:pt idx="1">
                  <c:v>moid_ld</c:v>
                </c:pt>
                <c:pt idx="2">
                  <c:v>H</c:v>
                </c:pt>
                <c:pt idx="3">
                  <c:v>data_arc</c:v>
                </c:pt>
                <c:pt idx="4">
                  <c:v>q</c:v>
                </c:pt>
                <c:pt idx="5">
                  <c:v>class</c:v>
                </c:pt>
                <c:pt idx="6">
                  <c:v>i</c:v>
                </c:pt>
                <c:pt idx="7">
                  <c:v>sigma_i</c:v>
                </c:pt>
                <c:pt idx="8">
                  <c:v>sigma_ma</c:v>
                </c:pt>
                <c:pt idx="9">
                  <c:v>n_obs_used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0.23313400000000001</c:v>
                </c:pt>
                <c:pt idx="1">
                  <c:v>0.204793</c:v>
                </c:pt>
                <c:pt idx="2">
                  <c:v>0.16564499999999999</c:v>
                </c:pt>
                <c:pt idx="3">
                  <c:v>3.0127000000000001E-2</c:v>
                </c:pt>
                <c:pt idx="4">
                  <c:v>2.8712000000000001E-2</c:v>
                </c:pt>
                <c:pt idx="5">
                  <c:v>2.1621000000000001E-2</c:v>
                </c:pt>
                <c:pt idx="6">
                  <c:v>2.1180000000000001E-2</c:v>
                </c:pt>
                <c:pt idx="7">
                  <c:v>2.0122000000000001E-2</c:v>
                </c:pt>
                <c:pt idx="8">
                  <c:v>1.9182999999999999E-2</c:v>
                </c:pt>
                <c:pt idx="9">
                  <c:v>1.8943999999999999E-2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6C2-42A3-B233-CD1DF8EA5E3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57150">
      <a:solidFill>
        <a:srgbClr val="FF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D17BB-B9B0-4DE1-A932-2153BD138DF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8543-4A24-44E5-A3F8-2620FA23B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8543-4A24-44E5-A3F8-2620FA23B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8543-4A24-44E5-A3F8-2620FA23B6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8543-4A24-44E5-A3F8-2620FA23B6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8543-4A24-44E5-A3F8-2620FA23B6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8543-4A24-44E5-A3F8-2620FA23B6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22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98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4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3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9BFB1C-B353-465E-8274-D4825D84CCF0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9A7D5C-364B-4CA5-918C-937286D0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6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ssd.jpl.nasa.gov/tools/sbdb_query.html#!/%23result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874C3B-BEC5-118D-070C-D28283BF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416" y="4100646"/>
            <a:ext cx="4597104" cy="275735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76284-C0B7-69A8-417E-999A998C0312}"/>
              </a:ext>
            </a:extLst>
          </p:cNvPr>
          <p:cNvCxnSpPr>
            <a:cxnSpLocks/>
          </p:cNvCxnSpPr>
          <p:nvPr/>
        </p:nvCxnSpPr>
        <p:spPr>
          <a:xfrm>
            <a:off x="2791032" y="1831785"/>
            <a:ext cx="0" cy="664449"/>
          </a:xfrm>
          <a:prstGeom prst="line">
            <a:avLst/>
          </a:prstGeom>
          <a:ln w="571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D23F24-43F5-A5F3-6E6F-933E81D80C28}"/>
              </a:ext>
            </a:extLst>
          </p:cNvPr>
          <p:cNvSpPr txBox="1"/>
          <p:nvPr/>
        </p:nvSpPr>
        <p:spPr>
          <a:xfrm>
            <a:off x="6289758" y="2310143"/>
            <a:ext cx="2700019" cy="646331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Absolute Magnitude Parameter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88F978-BDDF-1A0E-2BDA-75543F441D22}"/>
              </a:ext>
            </a:extLst>
          </p:cNvPr>
          <p:cNvSpPr txBox="1"/>
          <p:nvPr/>
        </p:nvSpPr>
        <p:spPr>
          <a:xfrm>
            <a:off x="9679709" y="2126173"/>
            <a:ext cx="2418075" cy="369332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Diameter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6561F-312D-F482-7208-6499DB8B84DD}"/>
              </a:ext>
            </a:extLst>
          </p:cNvPr>
          <p:cNvSpPr txBox="1"/>
          <p:nvPr/>
        </p:nvSpPr>
        <p:spPr>
          <a:xfrm>
            <a:off x="6783081" y="3349400"/>
            <a:ext cx="2418075" cy="923330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Color Index Magnitude Difference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52D9EF-DACE-AD01-523A-CED0CD3524F5}"/>
              </a:ext>
            </a:extLst>
          </p:cNvPr>
          <p:cNvSpPr txBox="1"/>
          <p:nvPr/>
        </p:nvSpPr>
        <p:spPr>
          <a:xfrm>
            <a:off x="9576225" y="2805738"/>
            <a:ext cx="2418075" cy="369332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Eccentricity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1AC48-DD7A-9BA6-45CC-3263EF964942}"/>
              </a:ext>
            </a:extLst>
          </p:cNvPr>
          <p:cNvSpPr txBox="1"/>
          <p:nvPr/>
        </p:nvSpPr>
        <p:spPr>
          <a:xfrm>
            <a:off x="5496647" y="4481177"/>
            <a:ext cx="2418075" cy="369332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Mean Motion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577A631-68F9-B153-176F-0DDF57FAF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98" y="3159954"/>
            <a:ext cx="4992953" cy="28463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99DF857-95D3-37A1-6185-224CFC0CB590}"/>
              </a:ext>
            </a:extLst>
          </p:cNvPr>
          <p:cNvSpPr txBox="1"/>
          <p:nvPr/>
        </p:nvSpPr>
        <p:spPr>
          <a:xfrm>
            <a:off x="6430729" y="4965846"/>
            <a:ext cx="2418075" cy="646331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Jupiter Tisserand Invariant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09A54E-2C27-9A8D-BCFF-C2A317FCD654}"/>
              </a:ext>
            </a:extLst>
          </p:cNvPr>
          <p:cNvSpPr txBox="1"/>
          <p:nvPr/>
        </p:nvSpPr>
        <p:spPr>
          <a:xfrm>
            <a:off x="9411927" y="3624528"/>
            <a:ext cx="2418075" cy="923330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Number of Observations used in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87B7-E52C-D396-0AF9-589F0FFF4493}"/>
              </a:ext>
            </a:extLst>
          </p:cNvPr>
          <p:cNvSpPr txBox="1">
            <a:spLocks/>
          </p:cNvSpPr>
          <p:nvPr/>
        </p:nvSpPr>
        <p:spPr>
          <a:xfrm>
            <a:off x="258518" y="1383221"/>
            <a:ext cx="5324472" cy="44856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Near-Earth Objects (NEOs)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25E44-F49A-D54A-4A76-EC40E00D20AD}"/>
              </a:ext>
            </a:extLst>
          </p:cNvPr>
          <p:cNvSpPr txBox="1">
            <a:spLocks/>
          </p:cNvSpPr>
          <p:nvPr/>
        </p:nvSpPr>
        <p:spPr>
          <a:xfrm>
            <a:off x="361998" y="2495505"/>
            <a:ext cx="4992953" cy="531788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 Harmful Asteroids (PHAs)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6019F7-ABA3-8C09-3B55-D35C1D02E4C1}"/>
              </a:ext>
            </a:extLst>
          </p:cNvPr>
          <p:cNvSpPr txBox="1">
            <a:spLocks/>
          </p:cNvSpPr>
          <p:nvPr/>
        </p:nvSpPr>
        <p:spPr>
          <a:xfrm>
            <a:off x="7432796" y="1309651"/>
            <a:ext cx="3775234" cy="58496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62A3-788A-04FE-B75F-083FF2BAC219}"/>
              </a:ext>
            </a:extLst>
          </p:cNvPr>
          <p:cNvSpPr txBox="1"/>
          <p:nvPr/>
        </p:nvSpPr>
        <p:spPr>
          <a:xfrm>
            <a:off x="361814" y="6264066"/>
            <a:ext cx="499295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Small-Body Database Query (nasa.gov)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E3FC24-497D-FC2E-BC6D-949B61160BE5}"/>
              </a:ext>
            </a:extLst>
          </p:cNvPr>
          <p:cNvSpPr txBox="1">
            <a:spLocks/>
          </p:cNvSpPr>
          <p:nvPr/>
        </p:nvSpPr>
        <p:spPr>
          <a:xfrm>
            <a:off x="9411927" y="6248834"/>
            <a:ext cx="2337659" cy="505055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35,367  data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D7053-791F-7CF6-3091-73A0F4D5EDD6}"/>
              </a:ext>
            </a:extLst>
          </p:cNvPr>
          <p:cNvSpPr txBox="1"/>
          <p:nvPr/>
        </p:nvSpPr>
        <p:spPr>
          <a:xfrm>
            <a:off x="6150194" y="5727515"/>
            <a:ext cx="2418075" cy="923330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Earth Minimum Orbit Intersection Distance (MOID)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8A4DB6-A637-A972-EAE3-DCCC051EF716}"/>
              </a:ext>
            </a:extLst>
          </p:cNvPr>
          <p:cNvSpPr txBox="1">
            <a:spLocks/>
          </p:cNvSpPr>
          <p:nvPr/>
        </p:nvSpPr>
        <p:spPr>
          <a:xfrm>
            <a:off x="3004891" y="137369"/>
            <a:ext cx="6182217" cy="93133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Key Predictors for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 Determination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7FA08-1B1E-6243-FA52-384FDD13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1625" y="3754514"/>
            <a:ext cx="2418075" cy="18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3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424191-B705-AAC5-C747-4F470DD9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2264079"/>
            <a:ext cx="8656320" cy="432816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4ABB47-4805-326A-25F6-5DB8756A35CE}"/>
              </a:ext>
            </a:extLst>
          </p:cNvPr>
          <p:cNvSpPr txBox="1">
            <a:spLocks/>
          </p:cNvSpPr>
          <p:nvPr/>
        </p:nvSpPr>
        <p:spPr>
          <a:xfrm>
            <a:off x="3004891" y="137369"/>
            <a:ext cx="6182217" cy="93133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Key Predictors for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 Determination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7DEE53-CBD9-00B1-7FBF-1DC2542395D8}"/>
              </a:ext>
            </a:extLst>
          </p:cNvPr>
          <p:cNvSpPr txBox="1">
            <a:spLocks/>
          </p:cNvSpPr>
          <p:nvPr/>
        </p:nvSpPr>
        <p:spPr>
          <a:xfrm>
            <a:off x="6751719" y="3429000"/>
            <a:ext cx="4337200" cy="3291631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 Minimum Orbit Intersection Distance (au)  (moid)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 Minimum Orbit Intersection Distance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(LD : Lunar Distance)  (moid_LD)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Magnitude Parameter   (h)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data_arc : Number of Days spanned by data arc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Perihelion distance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 Orbit Classification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 inclination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N_obs_used: number of observations utilized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BCB53-F07C-599D-2B9E-C361CECFF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213" y="838954"/>
            <a:ext cx="3616788" cy="2789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417659-5FFB-8AEF-A51D-AFE3AFABC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875" y="212235"/>
            <a:ext cx="2209126" cy="8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11ECC1-0627-4603-9ACF-4AFFEE5C8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2" y="2100782"/>
            <a:ext cx="6617399" cy="446674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58BDB-EB00-F780-FD0F-25D533DE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93" y="2891900"/>
            <a:ext cx="4885955" cy="26919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47C144-8B21-D636-D9AF-7F4DDE58F610}"/>
              </a:ext>
            </a:extLst>
          </p:cNvPr>
          <p:cNvSpPr txBox="1">
            <a:spLocks/>
          </p:cNvSpPr>
          <p:nvPr/>
        </p:nvSpPr>
        <p:spPr>
          <a:xfrm>
            <a:off x="7107993" y="1403988"/>
            <a:ext cx="2642749" cy="428217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E64B-F3AF-283E-065A-DC8478FC30E3}"/>
              </a:ext>
            </a:extLst>
          </p:cNvPr>
          <p:cNvSpPr txBox="1">
            <a:spLocks/>
          </p:cNvSpPr>
          <p:nvPr/>
        </p:nvSpPr>
        <p:spPr>
          <a:xfrm>
            <a:off x="767044" y="1275100"/>
            <a:ext cx="5479413" cy="607830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41BB24-F5E6-C998-15E2-3067756E15ED}"/>
              </a:ext>
            </a:extLst>
          </p:cNvPr>
          <p:cNvSpPr txBox="1">
            <a:spLocks/>
          </p:cNvSpPr>
          <p:nvPr/>
        </p:nvSpPr>
        <p:spPr>
          <a:xfrm>
            <a:off x="9187108" y="2100782"/>
            <a:ext cx="2642749" cy="428217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35,367  data points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9A724D-FAB5-B17E-B9F8-57275A2B9169}"/>
              </a:ext>
            </a:extLst>
          </p:cNvPr>
          <p:cNvSpPr txBox="1">
            <a:spLocks/>
          </p:cNvSpPr>
          <p:nvPr/>
        </p:nvSpPr>
        <p:spPr>
          <a:xfrm>
            <a:off x="3004891" y="137369"/>
            <a:ext cx="6182217" cy="93133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Key Predictors for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0335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F0A0EBE-73E5-E16B-CB08-C5316C62623C}"/>
              </a:ext>
            </a:extLst>
          </p:cNvPr>
          <p:cNvSpPr txBox="1">
            <a:spLocks/>
          </p:cNvSpPr>
          <p:nvPr/>
        </p:nvSpPr>
        <p:spPr>
          <a:xfrm>
            <a:off x="363798" y="1409656"/>
            <a:ext cx="5152409" cy="60236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4DDC-4D27-EDF3-5651-76F319704EE4}"/>
              </a:ext>
            </a:extLst>
          </p:cNvPr>
          <p:cNvSpPr txBox="1">
            <a:spLocks/>
          </p:cNvSpPr>
          <p:nvPr/>
        </p:nvSpPr>
        <p:spPr>
          <a:xfrm>
            <a:off x="399430" y="2189924"/>
            <a:ext cx="5152409" cy="59939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8D3D7A-4140-2D3D-9E17-26E9DB0B7E7C}"/>
              </a:ext>
            </a:extLst>
          </p:cNvPr>
          <p:cNvSpPr txBox="1">
            <a:spLocks/>
          </p:cNvSpPr>
          <p:nvPr/>
        </p:nvSpPr>
        <p:spPr>
          <a:xfrm>
            <a:off x="363798" y="3765938"/>
            <a:ext cx="5188041" cy="67114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B71846-0F11-0B47-17A4-D23537E57145}"/>
              </a:ext>
            </a:extLst>
          </p:cNvPr>
          <p:cNvSpPr txBox="1">
            <a:spLocks/>
          </p:cNvSpPr>
          <p:nvPr/>
        </p:nvSpPr>
        <p:spPr>
          <a:xfrm>
            <a:off x="363798" y="2940368"/>
            <a:ext cx="5152409" cy="67114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Machines (GBM)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3766D9-A7DC-32A2-7894-FAF3568EF6F1}"/>
              </a:ext>
            </a:extLst>
          </p:cNvPr>
          <p:cNvSpPr txBox="1">
            <a:spLocks/>
          </p:cNvSpPr>
          <p:nvPr/>
        </p:nvSpPr>
        <p:spPr>
          <a:xfrm>
            <a:off x="363797" y="4588128"/>
            <a:ext cx="5188041" cy="67114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EA4ACF-C94A-7C08-07EC-186FA07D46D4}"/>
              </a:ext>
            </a:extLst>
          </p:cNvPr>
          <p:cNvSpPr txBox="1">
            <a:spLocks/>
          </p:cNvSpPr>
          <p:nvPr/>
        </p:nvSpPr>
        <p:spPr>
          <a:xfrm>
            <a:off x="319901" y="5410318"/>
            <a:ext cx="5231937" cy="60236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64194D-26BA-7378-F5DC-F1F6B5C10471}"/>
              </a:ext>
            </a:extLst>
          </p:cNvPr>
          <p:cNvSpPr txBox="1">
            <a:spLocks/>
          </p:cNvSpPr>
          <p:nvPr/>
        </p:nvSpPr>
        <p:spPr>
          <a:xfrm>
            <a:off x="2248272" y="134999"/>
            <a:ext cx="7695455" cy="971717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669FA2-E75F-3A10-5D83-5F9240826FB5}"/>
              </a:ext>
            </a:extLst>
          </p:cNvPr>
          <p:cNvSpPr txBox="1">
            <a:spLocks/>
          </p:cNvSpPr>
          <p:nvPr/>
        </p:nvSpPr>
        <p:spPr>
          <a:xfrm>
            <a:off x="319901" y="6123602"/>
            <a:ext cx="5231936" cy="59939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84C770-769E-AB50-DE59-AEC0347C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50" y="1849335"/>
            <a:ext cx="3815338" cy="3560983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57579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A50895-5694-3138-AA4E-792D398B51C2}"/>
              </a:ext>
            </a:extLst>
          </p:cNvPr>
          <p:cNvSpPr txBox="1">
            <a:spLocks/>
          </p:cNvSpPr>
          <p:nvPr/>
        </p:nvSpPr>
        <p:spPr>
          <a:xfrm>
            <a:off x="3640394" y="1453610"/>
            <a:ext cx="4683779" cy="412708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C3E6D-BA04-FAD5-4892-E98DE799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27" y="2048859"/>
            <a:ext cx="9167344" cy="458367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B06687-9C7A-E657-06A8-304CE4259321}"/>
              </a:ext>
            </a:extLst>
          </p:cNvPr>
          <p:cNvSpPr txBox="1">
            <a:spLocks/>
          </p:cNvSpPr>
          <p:nvPr/>
        </p:nvSpPr>
        <p:spPr>
          <a:xfrm>
            <a:off x="3004891" y="137369"/>
            <a:ext cx="6182217" cy="93133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Key Predictors for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 Determination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56D43-27B5-7B27-F542-2E8587869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40" y="4156658"/>
            <a:ext cx="4055578" cy="14970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61BB7-B469-B441-1BB4-83F3B111A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861" y="4006346"/>
            <a:ext cx="1984399" cy="213980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DA453-C0BF-E088-9BDF-16EFECDBCEF0}"/>
                  </a:ext>
                </a:extLst>
              </p:cNvPr>
              <p:cNvSpPr txBox="1"/>
              <p:nvPr/>
            </p:nvSpPr>
            <p:spPr>
              <a:xfrm>
                <a:off x="493191" y="1166774"/>
                <a:ext cx="1420749" cy="375552"/>
              </a:xfrm>
              <a:prstGeom prst="rect">
                <a:avLst/>
              </a:prstGeom>
              <a:solidFill>
                <a:srgbClr val="002060"/>
              </a:solidFill>
              <a:ln w="38100"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0.987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BDA453-C0BF-E088-9BDF-16EFECDBC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" y="1166774"/>
                <a:ext cx="1420749" cy="375552"/>
              </a:xfrm>
              <a:prstGeom prst="rect">
                <a:avLst/>
              </a:prstGeom>
              <a:blipFill>
                <a:blip r:embed="rId7"/>
                <a:stretch>
                  <a:fillRect t="-1471" b="-17647"/>
                </a:stretch>
              </a:blipFill>
              <a:ln w="3810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4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57ADD-3F90-E7CF-B0EB-2420B0C37167}"/>
              </a:ext>
            </a:extLst>
          </p:cNvPr>
          <p:cNvSpPr txBox="1">
            <a:spLocks/>
          </p:cNvSpPr>
          <p:nvPr/>
        </p:nvSpPr>
        <p:spPr>
          <a:xfrm>
            <a:off x="172170" y="2097387"/>
            <a:ext cx="5006581" cy="381849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 Minimum Orbit Intersection Distance (au)  (moid)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 Minimum Orbit Intersection Distance 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(LD : Lunar Distance)  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moid_LD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Magnitude Parameter   (h)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data_arc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Number of Days spanned by data arc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Perihelion distance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 Orbit Classification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 inclination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N_obs_used: number of observations utilized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6C4975-C872-9650-5427-0DE57A167C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462252"/>
              </p:ext>
            </p:extLst>
          </p:nvPr>
        </p:nvGraphicFramePr>
        <p:xfrm>
          <a:off x="5528335" y="2097387"/>
          <a:ext cx="6255725" cy="43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6A4411-A314-51E1-02C5-3AA608C66077}"/>
              </a:ext>
            </a:extLst>
          </p:cNvPr>
          <p:cNvSpPr txBox="1">
            <a:spLocks/>
          </p:cNvSpPr>
          <p:nvPr/>
        </p:nvSpPr>
        <p:spPr>
          <a:xfrm>
            <a:off x="3004891" y="137369"/>
            <a:ext cx="6182217" cy="93133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Key Predictors for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 Determination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BE728-C1C8-A580-0A6D-AC57F77C1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043" y="137368"/>
            <a:ext cx="1492599" cy="176658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1BE55-4D1D-7015-FB09-E0B32001DA64}"/>
              </a:ext>
            </a:extLst>
          </p:cNvPr>
          <p:cNvSpPr txBox="1">
            <a:spLocks/>
          </p:cNvSpPr>
          <p:nvPr/>
        </p:nvSpPr>
        <p:spPr>
          <a:xfrm>
            <a:off x="742624" y="1544809"/>
            <a:ext cx="3865671" cy="359146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Features Of Importance</a:t>
            </a:r>
          </a:p>
        </p:txBody>
      </p:sp>
    </p:spTree>
    <p:extLst>
      <p:ext uri="{BB962C8B-B14F-4D97-AF65-F5344CB8AC3E}">
        <p14:creationId xmlns:p14="http://schemas.microsoft.com/office/powerpoint/2010/main" val="32910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6A21AC-C18D-A7E1-6E57-A3F4A0B9E9FC}"/>
              </a:ext>
            </a:extLst>
          </p:cNvPr>
          <p:cNvSpPr txBox="1">
            <a:spLocks/>
          </p:cNvSpPr>
          <p:nvPr/>
        </p:nvSpPr>
        <p:spPr>
          <a:xfrm>
            <a:off x="1203564" y="1261495"/>
            <a:ext cx="4407714" cy="46523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9245-7CEC-AFC0-D188-AFA77138AE1B}"/>
              </a:ext>
            </a:extLst>
          </p:cNvPr>
          <p:cNvSpPr txBox="1">
            <a:spLocks/>
          </p:cNvSpPr>
          <p:nvPr/>
        </p:nvSpPr>
        <p:spPr>
          <a:xfrm>
            <a:off x="3004891" y="137369"/>
            <a:ext cx="6182217" cy="93133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Key Predictors for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 Determination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867B-373C-07EC-590E-E8D44C6A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74" y="3016727"/>
            <a:ext cx="5814525" cy="300437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85C1F8-325C-3A9C-09CF-0B4E9EF1668B}"/>
                  </a:ext>
                </a:extLst>
              </p:cNvPr>
              <p:cNvSpPr txBox="1"/>
              <p:nvPr/>
            </p:nvSpPr>
            <p:spPr>
              <a:xfrm>
                <a:off x="2697046" y="1862261"/>
                <a:ext cx="1420749" cy="375552"/>
              </a:xfrm>
              <a:prstGeom prst="rect">
                <a:avLst/>
              </a:prstGeom>
              <a:solidFill>
                <a:srgbClr val="002060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0.97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85C1F8-325C-3A9C-09CF-0B4E9EF16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046" y="1862261"/>
                <a:ext cx="1420749" cy="375552"/>
              </a:xfrm>
              <a:prstGeom prst="rect">
                <a:avLst/>
              </a:prstGeom>
              <a:blipFill>
                <a:blip r:embed="rId4"/>
                <a:stretch>
                  <a:fillRect t="-1471" b="-1764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CD62B8-5259-DA1F-C457-3B1A8B9EBBFB}"/>
              </a:ext>
            </a:extLst>
          </p:cNvPr>
          <p:cNvSpPr txBox="1">
            <a:spLocks/>
          </p:cNvSpPr>
          <p:nvPr/>
        </p:nvSpPr>
        <p:spPr>
          <a:xfrm>
            <a:off x="1474586" y="2520282"/>
            <a:ext cx="3865671" cy="359146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Features Of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62151-70F7-88F3-97EE-2D311E741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207" y="3008769"/>
            <a:ext cx="5063801" cy="305221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E5F8FF-7A8F-C6F1-63C7-25B88FF94F11}"/>
              </a:ext>
            </a:extLst>
          </p:cNvPr>
          <p:cNvSpPr txBox="1">
            <a:spLocks/>
          </p:cNvSpPr>
          <p:nvPr/>
        </p:nvSpPr>
        <p:spPr>
          <a:xfrm>
            <a:off x="6983249" y="1261495"/>
            <a:ext cx="4407714" cy="46523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BAF917-0105-5923-D457-7A71985EF76D}"/>
              </a:ext>
            </a:extLst>
          </p:cNvPr>
          <p:cNvSpPr txBox="1">
            <a:spLocks/>
          </p:cNvSpPr>
          <p:nvPr/>
        </p:nvSpPr>
        <p:spPr>
          <a:xfrm>
            <a:off x="7331941" y="2520282"/>
            <a:ext cx="3865671" cy="359146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Features Of Importance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2D1F74-77D3-E8E2-8FE2-26BBCBAF2C07}"/>
                  </a:ext>
                </a:extLst>
              </p:cNvPr>
              <p:cNvSpPr txBox="1"/>
              <p:nvPr/>
            </p:nvSpPr>
            <p:spPr>
              <a:xfrm>
                <a:off x="8476732" y="1892284"/>
                <a:ext cx="1420749" cy="375552"/>
              </a:xfrm>
              <a:prstGeom prst="rect">
                <a:avLst/>
              </a:prstGeom>
              <a:solidFill>
                <a:srgbClr val="002060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0.9869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2D1F74-77D3-E8E2-8FE2-26BBCBAF2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732" y="1892284"/>
                <a:ext cx="1420749" cy="375552"/>
              </a:xfrm>
              <a:prstGeom prst="rect">
                <a:avLst/>
              </a:prstGeom>
              <a:blipFill>
                <a:blip r:embed="rId6"/>
                <a:stretch>
                  <a:fillRect t="-1471" b="-1764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24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F3748-405E-748F-E6A1-A9EB90A4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36" y="2673824"/>
            <a:ext cx="6272366" cy="317742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0C3E4-2053-7A9A-7438-9AF595AAB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98" y="2410777"/>
            <a:ext cx="5269230" cy="40805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1EF29A-50CE-6BD9-BA3D-E8E878350155}"/>
                  </a:ext>
                </a:extLst>
              </p:cNvPr>
              <p:cNvSpPr txBox="1"/>
              <p:nvPr/>
            </p:nvSpPr>
            <p:spPr>
              <a:xfrm>
                <a:off x="493191" y="1166774"/>
                <a:ext cx="1420749" cy="375552"/>
              </a:xfrm>
              <a:prstGeom prst="rect">
                <a:avLst/>
              </a:prstGeom>
              <a:solidFill>
                <a:srgbClr val="002060"/>
              </a:solidFill>
              <a:ln w="38100"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0.89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1EF29A-50CE-6BD9-BA3D-E8E87835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" y="1166774"/>
                <a:ext cx="1420749" cy="375552"/>
              </a:xfrm>
              <a:prstGeom prst="rect">
                <a:avLst/>
              </a:prstGeom>
              <a:blipFill>
                <a:blip r:embed="rId5"/>
                <a:stretch>
                  <a:fillRect t="-1471" b="-17647"/>
                </a:stretch>
              </a:blipFill>
              <a:ln w="38100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AD48B9-9E3B-4CF3-2C41-979852B2DD73}"/>
              </a:ext>
            </a:extLst>
          </p:cNvPr>
          <p:cNvSpPr txBox="1">
            <a:spLocks/>
          </p:cNvSpPr>
          <p:nvPr/>
        </p:nvSpPr>
        <p:spPr>
          <a:xfrm>
            <a:off x="3892142" y="1254114"/>
            <a:ext cx="4407714" cy="46523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E732FF-DDB2-CC3A-9D75-C46E1238BFFB}"/>
              </a:ext>
            </a:extLst>
          </p:cNvPr>
          <p:cNvSpPr txBox="1">
            <a:spLocks/>
          </p:cNvSpPr>
          <p:nvPr/>
        </p:nvSpPr>
        <p:spPr>
          <a:xfrm>
            <a:off x="3004891" y="137369"/>
            <a:ext cx="6182217" cy="93133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Key Predictors for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71635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AA272911-F1FE-F7F6-820E-A2885A02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63" y="1996786"/>
            <a:ext cx="947834" cy="7738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732FEA-6E84-6200-3A99-D91969BAD4CA}"/>
              </a:ext>
            </a:extLst>
          </p:cNvPr>
          <p:cNvSpPr txBox="1">
            <a:spLocks/>
          </p:cNvSpPr>
          <p:nvPr/>
        </p:nvSpPr>
        <p:spPr>
          <a:xfrm>
            <a:off x="1159511" y="102012"/>
            <a:ext cx="2000773" cy="890473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Classification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EE91DE-D22C-0336-079F-B93A1206FCBE}"/>
              </a:ext>
            </a:extLst>
          </p:cNvPr>
          <p:cNvSpPr txBox="1">
            <a:spLocks/>
          </p:cNvSpPr>
          <p:nvPr/>
        </p:nvSpPr>
        <p:spPr>
          <a:xfrm>
            <a:off x="3358324" y="156904"/>
            <a:ext cx="822298" cy="78495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A613EB-AC42-B82B-4F5A-4C82D7BB5E50}"/>
              </a:ext>
            </a:extLst>
          </p:cNvPr>
          <p:cNvSpPr txBox="1">
            <a:spLocks/>
          </p:cNvSpPr>
          <p:nvPr/>
        </p:nvSpPr>
        <p:spPr>
          <a:xfrm>
            <a:off x="4657899" y="278899"/>
            <a:ext cx="1229984" cy="45171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C478A-6C74-4BDE-E2BA-6604A8F92808}"/>
              </a:ext>
            </a:extLst>
          </p:cNvPr>
          <p:cNvSpPr txBox="1">
            <a:spLocks/>
          </p:cNvSpPr>
          <p:nvPr/>
        </p:nvSpPr>
        <p:spPr>
          <a:xfrm>
            <a:off x="6189443" y="257963"/>
            <a:ext cx="965361" cy="450927"/>
          </a:xfrm>
          <a:prstGeom prst="rect">
            <a:avLst/>
          </a:prstGeom>
          <a:solidFill>
            <a:srgbClr val="002060"/>
          </a:solidFill>
          <a:ln w="571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51B919-185E-E49A-A9BD-1683316F3268}"/>
              </a:ext>
            </a:extLst>
          </p:cNvPr>
          <p:cNvSpPr txBox="1">
            <a:spLocks/>
          </p:cNvSpPr>
          <p:nvPr/>
        </p:nvSpPr>
        <p:spPr>
          <a:xfrm>
            <a:off x="7275344" y="138105"/>
            <a:ext cx="1381960" cy="78495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E5020BB-2BF5-87E5-725A-02DECF416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24" y="1264029"/>
                <a:ext cx="1020757" cy="596651"/>
              </a:xfrm>
              <a:prstGeom prst="rect">
                <a:avLst/>
              </a:prstGeom>
              <a:solidFill>
                <a:srgbClr val="002060"/>
              </a:solidFill>
              <a:ln w="57150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E5020BB-2BF5-87E5-725A-02DECF416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" y="1264029"/>
                <a:ext cx="1020757" cy="596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684B18-4A02-A66C-103D-1E897409EB6D}"/>
              </a:ext>
            </a:extLst>
          </p:cNvPr>
          <p:cNvSpPr txBox="1"/>
          <p:nvPr/>
        </p:nvSpPr>
        <p:spPr>
          <a:xfrm>
            <a:off x="1307142" y="1396104"/>
            <a:ext cx="1549424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B56D79-58FB-221C-574A-FCD36A06B59B}"/>
              </a:ext>
            </a:extLst>
          </p:cNvPr>
          <p:cNvSpPr txBox="1">
            <a:spLocks/>
          </p:cNvSpPr>
          <p:nvPr/>
        </p:nvSpPr>
        <p:spPr>
          <a:xfrm>
            <a:off x="33280" y="2907720"/>
            <a:ext cx="1246246" cy="681455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5A09FEF-3B70-36CF-0BEA-FAFA0E68DCB2}"/>
              </a:ext>
            </a:extLst>
          </p:cNvPr>
          <p:cNvSpPr txBox="1">
            <a:spLocks/>
          </p:cNvSpPr>
          <p:nvPr/>
        </p:nvSpPr>
        <p:spPr>
          <a:xfrm>
            <a:off x="1409359" y="3857236"/>
            <a:ext cx="1501075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DF4D8BD-27D0-754B-96EE-B4A78F2C3159}"/>
              </a:ext>
            </a:extLst>
          </p:cNvPr>
          <p:cNvSpPr txBox="1">
            <a:spLocks/>
          </p:cNvSpPr>
          <p:nvPr/>
        </p:nvSpPr>
        <p:spPr>
          <a:xfrm>
            <a:off x="59363" y="1996786"/>
            <a:ext cx="991978" cy="763535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A4CFFF-F902-33B0-6068-F6D4E2F8A4EE}"/>
              </a:ext>
            </a:extLst>
          </p:cNvPr>
          <p:cNvSpPr txBox="1">
            <a:spLocks/>
          </p:cNvSpPr>
          <p:nvPr/>
        </p:nvSpPr>
        <p:spPr>
          <a:xfrm>
            <a:off x="0" y="3722711"/>
            <a:ext cx="1246246" cy="67640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9BF11F-D0B5-4E29-1C76-0EE4EE397FDA}"/>
              </a:ext>
            </a:extLst>
          </p:cNvPr>
          <p:cNvSpPr txBox="1"/>
          <p:nvPr/>
        </p:nvSpPr>
        <p:spPr>
          <a:xfrm>
            <a:off x="3272207" y="1396104"/>
            <a:ext cx="1020757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0.1875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A6630BC-2334-E638-E616-59AF38DB6034}"/>
              </a:ext>
            </a:extLst>
          </p:cNvPr>
          <p:cNvSpPr txBox="1">
            <a:spLocks/>
          </p:cNvSpPr>
          <p:nvPr/>
        </p:nvSpPr>
        <p:spPr>
          <a:xfrm>
            <a:off x="1485469" y="3064709"/>
            <a:ext cx="1291848" cy="323826"/>
          </a:xfrm>
          <a:prstGeom prst="rect">
            <a:avLst/>
          </a:prstGeom>
          <a:solidFill>
            <a:srgbClr val="002060"/>
          </a:solidFill>
          <a:ln w="571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0.87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A29FDE8-C9E1-B6DC-4154-7DB2027B9FBF}"/>
              </a:ext>
            </a:extLst>
          </p:cNvPr>
          <p:cNvSpPr txBox="1">
            <a:spLocks/>
          </p:cNvSpPr>
          <p:nvPr/>
        </p:nvSpPr>
        <p:spPr>
          <a:xfrm>
            <a:off x="1352852" y="2193887"/>
            <a:ext cx="1482805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FF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29F052D-4CC7-FFEA-FF0B-799CFFEE71D0}"/>
              </a:ext>
            </a:extLst>
          </p:cNvPr>
          <p:cNvSpPr txBox="1">
            <a:spLocks/>
          </p:cNvSpPr>
          <p:nvPr/>
        </p:nvSpPr>
        <p:spPr>
          <a:xfrm>
            <a:off x="8982605" y="138105"/>
            <a:ext cx="1420749" cy="89047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874EE-2668-FACB-A483-F615845C9A15}"/>
              </a:ext>
            </a:extLst>
          </p:cNvPr>
          <p:cNvSpPr txBox="1"/>
          <p:nvPr/>
        </p:nvSpPr>
        <p:spPr>
          <a:xfrm>
            <a:off x="4657899" y="1377688"/>
            <a:ext cx="1291848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0.6046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69F67-B99D-EA38-2B43-594748B579DD}"/>
              </a:ext>
            </a:extLst>
          </p:cNvPr>
          <p:cNvSpPr txBox="1"/>
          <p:nvPr/>
        </p:nvSpPr>
        <p:spPr>
          <a:xfrm>
            <a:off x="6134047" y="1378167"/>
            <a:ext cx="1020757" cy="368853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0.9869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DDB839-2E5B-80FC-3579-00A6D7C0238E}"/>
              </a:ext>
            </a:extLst>
          </p:cNvPr>
          <p:cNvSpPr txBox="1"/>
          <p:nvPr/>
        </p:nvSpPr>
        <p:spPr>
          <a:xfrm>
            <a:off x="8982605" y="1377688"/>
            <a:ext cx="1420749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0.8915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B63DC37-259D-7CCE-9F67-3E347F5DA525}"/>
              </a:ext>
            </a:extLst>
          </p:cNvPr>
          <p:cNvSpPr txBox="1">
            <a:spLocks/>
          </p:cNvSpPr>
          <p:nvPr/>
        </p:nvSpPr>
        <p:spPr>
          <a:xfrm>
            <a:off x="-13078" y="4532651"/>
            <a:ext cx="1081759" cy="676403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72BA9E9-F1ED-E919-C88F-C76A75A3FDF0}"/>
              </a:ext>
            </a:extLst>
          </p:cNvPr>
          <p:cNvSpPr txBox="1">
            <a:spLocks/>
          </p:cNvSpPr>
          <p:nvPr/>
        </p:nvSpPr>
        <p:spPr>
          <a:xfrm>
            <a:off x="7332038" y="2990487"/>
            <a:ext cx="1501075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19D501-E21D-E9CC-74CC-F1172FBEC6DE}"/>
              </a:ext>
            </a:extLst>
          </p:cNvPr>
          <p:cNvSpPr txBox="1">
            <a:spLocks/>
          </p:cNvSpPr>
          <p:nvPr/>
        </p:nvSpPr>
        <p:spPr>
          <a:xfrm>
            <a:off x="3272207" y="2199525"/>
            <a:ext cx="1020757" cy="36369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3B24-3166-2C5B-46D7-860A4C8E031B}"/>
              </a:ext>
            </a:extLst>
          </p:cNvPr>
          <p:cNvSpPr txBox="1">
            <a:spLocks/>
          </p:cNvSpPr>
          <p:nvPr/>
        </p:nvSpPr>
        <p:spPr>
          <a:xfrm>
            <a:off x="3272206" y="3101614"/>
            <a:ext cx="1020757" cy="302895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E1D20C-04F6-21AA-09BB-133D5CA3EDB2}"/>
              </a:ext>
            </a:extLst>
          </p:cNvPr>
          <p:cNvSpPr txBox="1">
            <a:spLocks/>
          </p:cNvSpPr>
          <p:nvPr/>
        </p:nvSpPr>
        <p:spPr>
          <a:xfrm>
            <a:off x="3223963" y="3857236"/>
            <a:ext cx="1135588" cy="34091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2AAEC0-8F02-3BB6-C14E-34FA742C83FC}"/>
              </a:ext>
            </a:extLst>
          </p:cNvPr>
          <p:cNvSpPr txBox="1">
            <a:spLocks/>
          </p:cNvSpPr>
          <p:nvPr/>
        </p:nvSpPr>
        <p:spPr>
          <a:xfrm>
            <a:off x="3160284" y="4647278"/>
            <a:ext cx="1199267" cy="34091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0.2299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0930F6-D1C3-9C47-8544-85F2600AA432}"/>
              </a:ext>
            </a:extLst>
          </p:cNvPr>
          <p:cNvSpPr txBox="1">
            <a:spLocks/>
          </p:cNvSpPr>
          <p:nvPr/>
        </p:nvSpPr>
        <p:spPr>
          <a:xfrm>
            <a:off x="4657899" y="2167503"/>
            <a:ext cx="1102821" cy="363694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0.81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8B7519-7D59-F462-270D-D9BAC8E6312D}"/>
              </a:ext>
            </a:extLst>
          </p:cNvPr>
          <p:cNvSpPr txBox="1">
            <a:spLocks/>
          </p:cNvSpPr>
          <p:nvPr/>
        </p:nvSpPr>
        <p:spPr>
          <a:xfrm>
            <a:off x="4613195" y="3013992"/>
            <a:ext cx="1102821" cy="415007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0.85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9622A35-7E87-39C2-075C-389DC98CB17F}"/>
              </a:ext>
            </a:extLst>
          </p:cNvPr>
          <p:cNvSpPr txBox="1">
            <a:spLocks/>
          </p:cNvSpPr>
          <p:nvPr/>
        </p:nvSpPr>
        <p:spPr>
          <a:xfrm>
            <a:off x="4562420" y="3828816"/>
            <a:ext cx="1482805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0.76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73FEF54-CBC9-DC7B-FD2A-AB75FC854A25}"/>
              </a:ext>
            </a:extLst>
          </p:cNvPr>
          <p:cNvSpPr txBox="1">
            <a:spLocks/>
          </p:cNvSpPr>
          <p:nvPr/>
        </p:nvSpPr>
        <p:spPr>
          <a:xfrm>
            <a:off x="4520754" y="4595900"/>
            <a:ext cx="1482805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0.1604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3320E-A9D4-8FDD-75FA-5A867A5C0C41}"/>
              </a:ext>
            </a:extLst>
          </p:cNvPr>
          <p:cNvSpPr txBox="1"/>
          <p:nvPr/>
        </p:nvSpPr>
        <p:spPr>
          <a:xfrm>
            <a:off x="6030750" y="2159071"/>
            <a:ext cx="1102821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.0.99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56909-62EC-E703-277F-DBB542591F1F}"/>
              </a:ext>
            </a:extLst>
          </p:cNvPr>
          <p:cNvSpPr txBox="1"/>
          <p:nvPr/>
        </p:nvSpPr>
        <p:spPr>
          <a:xfrm>
            <a:off x="6006449" y="3035176"/>
            <a:ext cx="1148355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5FE0F-A669-FC1B-BCB4-C90C96FAD9BC}"/>
              </a:ext>
            </a:extLst>
          </p:cNvPr>
          <p:cNvSpPr txBox="1"/>
          <p:nvPr/>
        </p:nvSpPr>
        <p:spPr>
          <a:xfrm>
            <a:off x="6190353" y="3814952"/>
            <a:ext cx="964452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93BBA7-74A0-2515-642A-8111922366C8}"/>
              </a:ext>
            </a:extLst>
          </p:cNvPr>
          <p:cNvSpPr txBox="1"/>
          <p:nvPr/>
        </p:nvSpPr>
        <p:spPr>
          <a:xfrm>
            <a:off x="6212064" y="4595900"/>
            <a:ext cx="942740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0.2912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DE17FD-DF06-65CC-68BE-6B92F1F4E783}"/>
              </a:ext>
            </a:extLst>
          </p:cNvPr>
          <p:cNvSpPr txBox="1"/>
          <p:nvPr/>
        </p:nvSpPr>
        <p:spPr>
          <a:xfrm>
            <a:off x="7365456" y="1365402"/>
            <a:ext cx="1291848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-758.98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7342CE-3576-E281-9609-D7CC7FA41D03}"/>
              </a:ext>
            </a:extLst>
          </p:cNvPr>
          <p:cNvSpPr txBox="1"/>
          <p:nvPr/>
        </p:nvSpPr>
        <p:spPr>
          <a:xfrm>
            <a:off x="7455568" y="4570014"/>
            <a:ext cx="1291848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7.032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F93556-5BB2-24C2-E1B0-34A84CA5E8D1}"/>
              </a:ext>
            </a:extLst>
          </p:cNvPr>
          <p:cNvSpPr txBox="1"/>
          <p:nvPr/>
        </p:nvSpPr>
        <p:spPr>
          <a:xfrm>
            <a:off x="8994770" y="2096131"/>
            <a:ext cx="1291848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0.94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CBA221A-00AB-8640-BC1A-FC1C8810F56C}"/>
              </a:ext>
            </a:extLst>
          </p:cNvPr>
          <p:cNvSpPr txBox="1">
            <a:spLocks/>
          </p:cNvSpPr>
          <p:nvPr/>
        </p:nvSpPr>
        <p:spPr>
          <a:xfrm>
            <a:off x="-13078" y="5355675"/>
            <a:ext cx="1081759" cy="676403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2E5D68-7CED-E084-F2F5-0FC304F6A179}"/>
              </a:ext>
            </a:extLst>
          </p:cNvPr>
          <p:cNvSpPr txBox="1">
            <a:spLocks/>
          </p:cNvSpPr>
          <p:nvPr/>
        </p:nvSpPr>
        <p:spPr>
          <a:xfrm>
            <a:off x="9055013" y="2990487"/>
            <a:ext cx="1231606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2A30237-7F18-8659-C719-B6AEB649A324}"/>
              </a:ext>
            </a:extLst>
          </p:cNvPr>
          <p:cNvSpPr txBox="1">
            <a:spLocks/>
          </p:cNvSpPr>
          <p:nvPr/>
        </p:nvSpPr>
        <p:spPr>
          <a:xfrm>
            <a:off x="9048180" y="4603286"/>
            <a:ext cx="1215186" cy="336060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D711191-9849-10B5-67F8-15DDC3557FA1}"/>
              </a:ext>
            </a:extLst>
          </p:cNvPr>
          <p:cNvSpPr txBox="1">
            <a:spLocks/>
          </p:cNvSpPr>
          <p:nvPr/>
        </p:nvSpPr>
        <p:spPr>
          <a:xfrm>
            <a:off x="7362581" y="3708561"/>
            <a:ext cx="1501075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EC14BAC-F874-4666-3DDE-1E1152758012}"/>
              </a:ext>
            </a:extLst>
          </p:cNvPr>
          <p:cNvSpPr txBox="1">
            <a:spLocks/>
          </p:cNvSpPr>
          <p:nvPr/>
        </p:nvSpPr>
        <p:spPr>
          <a:xfrm>
            <a:off x="7362581" y="5427249"/>
            <a:ext cx="1501075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49.4582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A50CCCE-8442-F4BE-373D-B142E1561C34}"/>
              </a:ext>
            </a:extLst>
          </p:cNvPr>
          <p:cNvSpPr txBox="1">
            <a:spLocks/>
          </p:cNvSpPr>
          <p:nvPr/>
        </p:nvSpPr>
        <p:spPr>
          <a:xfrm>
            <a:off x="9085386" y="3741168"/>
            <a:ext cx="1215186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0.90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43B116E-D028-86E1-F169-13815BDCE6B7}"/>
              </a:ext>
            </a:extLst>
          </p:cNvPr>
          <p:cNvSpPr txBox="1">
            <a:spLocks/>
          </p:cNvSpPr>
          <p:nvPr/>
        </p:nvSpPr>
        <p:spPr>
          <a:xfrm>
            <a:off x="1409358" y="5509210"/>
            <a:ext cx="1501075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E4A0335-90F4-D63F-488F-8C4C7B9221D6}"/>
              </a:ext>
            </a:extLst>
          </p:cNvPr>
          <p:cNvSpPr txBox="1">
            <a:spLocks/>
          </p:cNvSpPr>
          <p:nvPr/>
        </p:nvSpPr>
        <p:spPr>
          <a:xfrm>
            <a:off x="1433236" y="4655019"/>
            <a:ext cx="1501075" cy="369332"/>
          </a:xfrm>
          <a:prstGeom prst="rect">
            <a:avLst/>
          </a:prstGeom>
          <a:solidFill>
            <a:srgbClr val="002060"/>
          </a:solidFill>
          <a:ln w="571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60471CE-D116-6FBA-7E57-4E74BF7555F4}"/>
              </a:ext>
            </a:extLst>
          </p:cNvPr>
          <p:cNvSpPr txBox="1">
            <a:spLocks/>
          </p:cNvSpPr>
          <p:nvPr/>
        </p:nvSpPr>
        <p:spPr>
          <a:xfrm>
            <a:off x="10812722" y="133178"/>
            <a:ext cx="1149949" cy="890472"/>
          </a:xfrm>
          <a:prstGeom prst="rect">
            <a:avLst/>
          </a:prstGeom>
          <a:solidFill>
            <a:srgbClr val="002060"/>
          </a:solidFill>
          <a:ln w="57150"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5EAF14-F42B-E218-8A3D-C6CA12896FBD}"/>
              </a:ext>
            </a:extLst>
          </p:cNvPr>
          <p:cNvSpPr txBox="1"/>
          <p:nvPr/>
        </p:nvSpPr>
        <p:spPr>
          <a:xfrm>
            <a:off x="10677321" y="1382735"/>
            <a:ext cx="1420749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B2A151-A134-AC88-46CC-18AC1009E225}"/>
              </a:ext>
            </a:extLst>
          </p:cNvPr>
          <p:cNvSpPr txBox="1"/>
          <p:nvPr/>
        </p:nvSpPr>
        <p:spPr>
          <a:xfrm>
            <a:off x="10677320" y="2097699"/>
            <a:ext cx="1420749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36E8CE-1536-2BD8-7660-E5E5F376A959}"/>
              </a:ext>
            </a:extLst>
          </p:cNvPr>
          <p:cNvSpPr txBox="1"/>
          <p:nvPr/>
        </p:nvSpPr>
        <p:spPr>
          <a:xfrm>
            <a:off x="10658198" y="3019203"/>
            <a:ext cx="1420749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AA456C-D5A6-2C5E-C52C-4AD38C09698B}"/>
              </a:ext>
            </a:extLst>
          </p:cNvPr>
          <p:cNvSpPr txBox="1"/>
          <p:nvPr/>
        </p:nvSpPr>
        <p:spPr>
          <a:xfrm>
            <a:off x="10658197" y="3756041"/>
            <a:ext cx="1420749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368460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Content Placeholder 56">
            <a:extLst>
              <a:ext uri="{FF2B5EF4-FFF2-40B4-BE49-F238E27FC236}">
                <a16:creationId xmlns:a16="http://schemas.microsoft.com/office/drawing/2014/main" id="{00F68381-3189-F096-791B-24A5CC9E7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5" y="1579414"/>
            <a:ext cx="10348290" cy="428417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D63F3-BF02-27DF-7F27-FA9B36A31013}"/>
              </a:ext>
            </a:extLst>
          </p:cNvPr>
          <p:cNvSpPr txBox="1"/>
          <p:nvPr/>
        </p:nvSpPr>
        <p:spPr>
          <a:xfrm>
            <a:off x="9980466" y="2971505"/>
            <a:ext cx="1420749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81996-370F-3201-1C69-0C199466B059}"/>
              </a:ext>
            </a:extLst>
          </p:cNvPr>
          <p:cNvSpPr txBox="1"/>
          <p:nvPr/>
        </p:nvSpPr>
        <p:spPr>
          <a:xfrm>
            <a:off x="10180461" y="3537075"/>
            <a:ext cx="1020757" cy="368853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9C8DD-7E2A-CB13-6982-2E5FA9675589}"/>
              </a:ext>
            </a:extLst>
          </p:cNvPr>
          <p:cNvSpPr txBox="1"/>
          <p:nvPr/>
        </p:nvSpPr>
        <p:spPr>
          <a:xfrm>
            <a:off x="4243757" y="4207884"/>
            <a:ext cx="1020757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0.1875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9230D-94A0-9E7C-2C77-472D4419337B}"/>
              </a:ext>
            </a:extLst>
          </p:cNvPr>
          <p:cNvSpPr txBox="1"/>
          <p:nvPr/>
        </p:nvSpPr>
        <p:spPr>
          <a:xfrm>
            <a:off x="7058199" y="4783828"/>
            <a:ext cx="1291848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0.6046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0C580-801F-4699-BC57-477DD51B30B6}"/>
              </a:ext>
            </a:extLst>
          </p:cNvPr>
          <p:cNvSpPr txBox="1"/>
          <p:nvPr/>
        </p:nvSpPr>
        <p:spPr>
          <a:xfrm>
            <a:off x="9851791" y="2230494"/>
            <a:ext cx="1549424" cy="369332"/>
          </a:xfrm>
          <a:prstGeom prst="rect">
            <a:avLst/>
          </a:prstGeom>
          <a:solidFill>
            <a:srgbClr val="002060"/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432954-F1F1-E9D0-8C26-049AD14C257D}"/>
              </a:ext>
            </a:extLst>
          </p:cNvPr>
          <p:cNvSpPr txBox="1">
            <a:spLocks/>
          </p:cNvSpPr>
          <p:nvPr/>
        </p:nvSpPr>
        <p:spPr>
          <a:xfrm>
            <a:off x="3004891" y="137369"/>
            <a:ext cx="6182217" cy="93133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the Key Predictors for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 Determination</a:t>
            </a:r>
          </a:p>
        </p:txBody>
      </p:sp>
    </p:spTree>
    <p:extLst>
      <p:ext uri="{BB962C8B-B14F-4D97-AF65-F5344CB8AC3E}">
        <p14:creationId xmlns:p14="http://schemas.microsoft.com/office/powerpoint/2010/main" val="8064407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904</TotalTime>
  <Words>396</Words>
  <Application>Microsoft Office PowerPoint</Application>
  <PresentationFormat>Widescreen</PresentationFormat>
  <Paragraphs>117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Payne</dc:creator>
  <cp:lastModifiedBy>Payne, Emily L CTR CENTCOM CCJ8 (USA)</cp:lastModifiedBy>
  <cp:revision>37</cp:revision>
  <dcterms:created xsi:type="dcterms:W3CDTF">2024-08-04T21:21:33Z</dcterms:created>
  <dcterms:modified xsi:type="dcterms:W3CDTF">2024-08-08T13:47:10Z</dcterms:modified>
</cp:coreProperties>
</file>