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餐廳營收分析報告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AI智能生成的專業簡報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簡介與目標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介紹簡報目標，概述餐廳營收分析的重要性和預期結果。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市場概況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概述餐廳所在市場的現狀，包括市場規模、競爭對手分析和行業趨勢。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營收數據分析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展示最近一年的營收數據，拆分不同月份和季度的收入走勢。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成本與利潤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分析主要成本構成及其對營利的影響，包括食材成本、人事成本及其他運營成本。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客群分析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提供客戶數據分析，涵蓋客戶來源、消費習慣和客戶滿意度調查結果。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改善策略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提出改善營收的策略，包括增加客流量的方法、提升客單價的策略和成本控制建議。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結論與建議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總結分析結果，提供未來計劃和具體建議以提升餐廳營收。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問與答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提供簡介對話環節，解答可能的疑問並收集反饋意見。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