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咖啡店創業指南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AI智能生成的專業簡報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簡介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介紹咖啡店創業的重要性及市場潛力。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市場研究與定位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分析目標市場</a:t>
            </a:r>
          </a:p>
          <a:p>
            <a:r>
              <a:t>• 評估競爭對手</a:t>
            </a:r>
          </a:p>
          <a:p>
            <a:r>
              <a:t>• 定位你的獨特賣點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商業計畫書撰寫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設定短期與長期目標</a:t>
            </a:r>
          </a:p>
          <a:p>
            <a:r>
              <a:t>• 預測財務收益</a:t>
            </a:r>
          </a:p>
          <a:p>
            <a:r>
              <a:t>• 確定經營模式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選址與裝潢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評估店面位置</a:t>
            </a:r>
          </a:p>
          <a:p>
            <a:r>
              <a:t>• 設計室內裝潢</a:t>
            </a:r>
          </a:p>
          <a:p>
            <a:r>
              <a:t>• 創造舒適的客戶體驗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設備與供應商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選擇咖啡製作設備</a:t>
            </a:r>
          </a:p>
          <a:p>
            <a:r>
              <a:t>• 評估供應商選擇</a:t>
            </a:r>
          </a:p>
          <a:p>
            <a:r>
              <a:t>• 確保產品質量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人力資源與培訓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招聘合適員工</a:t>
            </a:r>
          </a:p>
          <a:p>
            <a:r>
              <a:t>• 提供專業培訓</a:t>
            </a:r>
          </a:p>
          <a:p>
            <a:r>
              <a:t>• 激勵員工士氣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行銷與推廣策略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設計品牌形象</a:t>
            </a:r>
          </a:p>
          <a:p>
            <a:r>
              <a:t>• 利用社交媒體平台</a:t>
            </a:r>
          </a:p>
          <a:p>
            <a:r>
              <a:t>• 舉辦開幕活動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財務管理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預算制定</a:t>
            </a:r>
          </a:p>
          <a:p>
            <a:r>
              <a:t>• 現金流管理</a:t>
            </a:r>
          </a:p>
          <a:p>
            <a:r>
              <a:t>• 掌控成本支出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