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咖啡店創業指南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AI智能生成的專業簡報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市場分析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咖啡市場現狀和機會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商業計劃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創業計劃和資金需求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營運策略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日常營運和管理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