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製作一個豆腐產品的簡報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根據「製作一個豆腐產品的簡報」生成的ppt文件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標題頁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這是AI生成的簡報</a:t>
            </a:r>
          </a:p>
        </p:txBody>
      </p:sp>
      <p:pic>
        <p:nvPicPr>
          <p:cNvPr id="4" name="Picture 3" descr="ai_image_ae3e5408-55a6-4554-a9d5-a97069236ad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內容概述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重點一</a:t>
            </a:r>
          </a:p>
          <a:p>
            <a:r>
              <a:t>• 重點二</a:t>
            </a:r>
          </a:p>
          <a:p>
            <a:r>
              <a:t>• 重點三</a:t>
            </a:r>
          </a:p>
        </p:txBody>
      </p:sp>
      <p:pic>
        <p:nvPicPr>
          <p:cNvPr id="4" name="Picture 3" descr="ai_image_180f27b1-337f-4ad7-9222-72e10045f5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結論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總結與展望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