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27432000"/>
  <p:notesSz cx="7315200" cy="96012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DB"/>
    <a:srgbClr val="F9FFAB"/>
    <a:srgbClr val="F6FF87"/>
    <a:srgbClr val="FEFF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9" autoAdjust="0"/>
    <p:restoredTop sz="94660"/>
  </p:normalViewPr>
  <p:slideViewPr>
    <p:cSldViewPr>
      <p:cViewPr>
        <p:scale>
          <a:sx n="34" d="100"/>
          <a:sy n="34" d="100"/>
        </p:scale>
        <p:origin x="-3540" y="186"/>
      </p:cViewPr>
      <p:guideLst>
        <p:guide orient="horz" pos="86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521702"/>
            <a:ext cx="155448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544800"/>
            <a:ext cx="12801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098554"/>
            <a:ext cx="41148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98554"/>
            <a:ext cx="120396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7627602"/>
            <a:ext cx="15544800" cy="54483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11626854"/>
            <a:ext cx="15544800" cy="6000748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6400802"/>
            <a:ext cx="8077200" cy="18103852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6400802"/>
            <a:ext cx="8077200" cy="18103852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140452"/>
            <a:ext cx="8080376" cy="2559048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8699500"/>
            <a:ext cx="8080376" cy="15805152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6140452"/>
            <a:ext cx="8083550" cy="2559048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8699500"/>
            <a:ext cx="8083550" cy="15805152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092200"/>
            <a:ext cx="6016626" cy="46482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092202"/>
            <a:ext cx="10223500" cy="23412452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5740402"/>
            <a:ext cx="6016626" cy="18764252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9202400"/>
            <a:ext cx="10972800" cy="2266952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2451100"/>
            <a:ext cx="10972800" cy="164592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21469352"/>
            <a:ext cx="10972800" cy="3219448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098552"/>
            <a:ext cx="16459200" cy="4572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400802"/>
            <a:ext cx="16459200" cy="18103852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25425402"/>
            <a:ext cx="4267200" cy="146050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49A7-D9F0-44B7-9D47-22CE54D6B465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25425402"/>
            <a:ext cx="5791200" cy="146050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25425402"/>
            <a:ext cx="4267200" cy="146050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47AA-9034-410F-968D-B3ACAB4B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1447800" y="2438400"/>
            <a:ext cx="14859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139" name="Rectangle 138"/>
          <p:cNvSpPr/>
          <p:nvPr/>
        </p:nvSpPr>
        <p:spPr>
          <a:xfrm>
            <a:off x="7620000" y="3505200"/>
            <a:ext cx="86868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Pages</a:t>
            </a:r>
            <a:endParaRPr lang="en-US" sz="1600" dirty="0"/>
          </a:p>
        </p:txBody>
      </p:sp>
      <p:sp>
        <p:nvSpPr>
          <p:cNvPr id="140" name="Rectangle 139"/>
          <p:cNvSpPr/>
          <p:nvPr/>
        </p:nvSpPr>
        <p:spPr>
          <a:xfrm>
            <a:off x="1447800" y="3505200"/>
            <a:ext cx="54864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US" sz="1600" dirty="0"/>
          </a:p>
        </p:txBody>
      </p:sp>
      <p:sp>
        <p:nvSpPr>
          <p:cNvPr id="143" name="Rectangle 142"/>
          <p:cNvSpPr/>
          <p:nvPr/>
        </p:nvSpPr>
        <p:spPr>
          <a:xfrm>
            <a:off x="7620000" y="3962400"/>
            <a:ext cx="12192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Journeys</a:t>
            </a:r>
            <a:endParaRPr lang="en-US" sz="1600" dirty="0"/>
          </a:p>
        </p:txBody>
      </p:sp>
      <p:sp>
        <p:nvSpPr>
          <p:cNvPr id="146" name="Rectangle 145"/>
          <p:cNvSpPr/>
          <p:nvPr/>
        </p:nvSpPr>
        <p:spPr>
          <a:xfrm>
            <a:off x="8839200" y="3962400"/>
            <a:ext cx="12192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Featured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0058400" y="3962400"/>
            <a:ext cx="12192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About…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85800" y="5334000"/>
            <a:ext cx="7772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Administrator Dashboard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" y="64008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Notifications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" y="7315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Applications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" y="7772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Content – Edits, Questions, Posts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85800" y="8229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Videoconference Scheduled , Completed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800600" y="64008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800600" y="7315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Posted Content – Edit, Publish, Un-Publish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800600" y="7772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Profiles – Review, Approve, Reject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858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</a:t>
            </a:r>
            <a:endParaRPr lang="en-US" sz="1600" dirty="0"/>
          </a:p>
        </p:txBody>
      </p:sp>
      <p:sp>
        <p:nvSpPr>
          <p:cNvPr id="201" name="Rectangle 200"/>
          <p:cNvSpPr/>
          <p:nvPr/>
        </p:nvSpPr>
        <p:spPr>
          <a:xfrm>
            <a:off x="16002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</a:t>
            </a:r>
            <a:endParaRPr lang="en-US" sz="1600" dirty="0"/>
          </a:p>
        </p:txBody>
      </p:sp>
      <p:sp>
        <p:nvSpPr>
          <p:cNvPr id="202" name="Rectangle 201"/>
          <p:cNvSpPr/>
          <p:nvPr/>
        </p:nvSpPr>
        <p:spPr>
          <a:xfrm>
            <a:off x="25146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School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4290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Editor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48006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</a:t>
            </a:r>
            <a:endParaRPr lang="en-US" sz="1600" dirty="0"/>
          </a:p>
        </p:txBody>
      </p:sp>
      <p:sp>
        <p:nvSpPr>
          <p:cNvPr id="205" name="Rectangle 204"/>
          <p:cNvSpPr/>
          <p:nvPr/>
        </p:nvSpPr>
        <p:spPr>
          <a:xfrm>
            <a:off x="57150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</a:t>
            </a:r>
            <a:endParaRPr lang="en-US" sz="1600" dirty="0"/>
          </a:p>
        </p:txBody>
      </p:sp>
      <p:sp>
        <p:nvSpPr>
          <p:cNvPr id="206" name="Rectangle 205"/>
          <p:cNvSpPr/>
          <p:nvPr/>
        </p:nvSpPr>
        <p:spPr>
          <a:xfrm>
            <a:off x="66294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School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543800" y="6858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Editor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4800600" y="8229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Surveys – Download, Notify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800600" y="86868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Site Content – Buzzwords, Messaging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800600" y="91440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Journey Matching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4800600" y="9601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Notifications – Threaded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819400" y="39624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</a:t>
            </a:r>
            <a:endParaRPr lang="en-US" sz="1600" dirty="0"/>
          </a:p>
        </p:txBody>
      </p:sp>
      <p:sp>
        <p:nvSpPr>
          <p:cNvPr id="216" name="Rectangle 215"/>
          <p:cNvSpPr/>
          <p:nvPr/>
        </p:nvSpPr>
        <p:spPr>
          <a:xfrm>
            <a:off x="4191000" y="39624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</a:t>
            </a:r>
            <a:endParaRPr lang="en-US" sz="1600" dirty="0"/>
          </a:p>
        </p:txBody>
      </p:sp>
      <p:sp>
        <p:nvSpPr>
          <p:cNvPr id="217" name="Rectangle 216"/>
          <p:cNvSpPr/>
          <p:nvPr/>
        </p:nvSpPr>
        <p:spPr>
          <a:xfrm>
            <a:off x="11277600" y="3962400"/>
            <a:ext cx="50292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New User – School, Teacher, Traveler, Editor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562600" y="39624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Editor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685800" y="11125200"/>
            <a:ext cx="11887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 Dashboard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685800" y="121920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Notifications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685800" y="13106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Content – Edits, Questions, Posts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685800" y="13563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Videoconference Scheduled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800600" y="121920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800600" y="13563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Posted Content – Edit, Publish, Media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685800" y="126492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</a:t>
            </a:r>
            <a:endParaRPr lang="en-US" sz="1600" dirty="0"/>
          </a:p>
        </p:txBody>
      </p:sp>
      <p:sp>
        <p:nvSpPr>
          <p:cNvPr id="248" name="Rectangle 247"/>
          <p:cNvSpPr/>
          <p:nvPr/>
        </p:nvSpPr>
        <p:spPr>
          <a:xfrm>
            <a:off x="1600200" y="126492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Editor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4800600" y="12649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Surveys – Submit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4800600" y="13106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Journey Matching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4800600" y="140208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Notifications – Threaded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1447800" y="39624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Administrator</a:t>
            </a:r>
            <a:endParaRPr lang="en-US" sz="1600" dirty="0"/>
          </a:p>
        </p:txBody>
      </p:sp>
      <p:cxnSp>
        <p:nvCxnSpPr>
          <p:cNvPr id="260" name="Elbow Connector 259"/>
          <p:cNvCxnSpPr>
            <a:stCxn id="258" idx="2"/>
            <a:endCxn id="149" idx="1"/>
          </p:cNvCxnSpPr>
          <p:nvPr/>
        </p:nvCxnSpPr>
        <p:spPr>
          <a:xfrm rot="5400000">
            <a:off x="685800" y="4419600"/>
            <a:ext cx="1447800" cy="1447800"/>
          </a:xfrm>
          <a:prstGeom prst="bentConnector4">
            <a:avLst>
              <a:gd name="adj1" fmla="val 31579"/>
              <a:gd name="adj2" fmla="val 115789"/>
            </a:avLst>
          </a:prstGeom>
          <a:ln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6" name="Elbow Connector 259"/>
          <p:cNvCxnSpPr>
            <a:stCxn id="215" idx="2"/>
            <a:endCxn id="221" idx="3"/>
          </p:cNvCxnSpPr>
          <p:nvPr/>
        </p:nvCxnSpPr>
        <p:spPr>
          <a:xfrm rot="16200000" flipH="1">
            <a:off x="4419600" y="3505200"/>
            <a:ext cx="7239000" cy="9067800"/>
          </a:xfrm>
          <a:prstGeom prst="bentConnector4">
            <a:avLst>
              <a:gd name="adj1" fmla="val 9624"/>
              <a:gd name="adj2" fmla="val 102521"/>
            </a:avLst>
          </a:prstGeom>
          <a:ln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514600" y="126492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Administrator</a:t>
            </a:r>
            <a:endParaRPr lang="en-US" sz="1600" dirty="0"/>
          </a:p>
        </p:txBody>
      </p:sp>
      <p:sp>
        <p:nvSpPr>
          <p:cNvPr id="292" name="Rectangle 291"/>
          <p:cNvSpPr/>
          <p:nvPr/>
        </p:nvSpPr>
        <p:spPr>
          <a:xfrm>
            <a:off x="609600" y="16383000"/>
            <a:ext cx="11963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 Dashboard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609600" y="174498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Notifications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09600" y="18364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Content – Edits, Questions, Posts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609600" y="18821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Videoconference Scheduled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4724400" y="174498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609600" y="17907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</a:t>
            </a:r>
            <a:endParaRPr lang="en-US" sz="1600" dirty="0"/>
          </a:p>
        </p:txBody>
      </p:sp>
      <p:sp>
        <p:nvSpPr>
          <p:cNvPr id="305" name="Rectangle 304"/>
          <p:cNvSpPr/>
          <p:nvPr/>
        </p:nvSpPr>
        <p:spPr>
          <a:xfrm>
            <a:off x="1524000" y="179070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Editor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609600" y="22174200"/>
            <a:ext cx="11963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Editor </a:t>
            </a:r>
            <a:r>
              <a:rPr lang="en-US" sz="1600" dirty="0" smtClean="0"/>
              <a:t>Dashboard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609600" y="232410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Notifications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609600" y="24155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Posted Articles - Traveler</a:t>
            </a:r>
            <a:endParaRPr lang="en-US" sz="1600" dirty="0" smtClean="0"/>
          </a:p>
        </p:txBody>
      </p:sp>
      <p:sp>
        <p:nvSpPr>
          <p:cNvPr id="317" name="Rectangle 316"/>
          <p:cNvSpPr/>
          <p:nvPr/>
        </p:nvSpPr>
        <p:spPr>
          <a:xfrm>
            <a:off x="609600" y="24612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Messages – Administrator, Traveler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4724400" y="232410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4724400" y="24155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Posted Content – Edit</a:t>
            </a:r>
            <a:r>
              <a:rPr lang="en-US" sz="1600" smtClean="0"/>
              <a:t>, Post Changes</a:t>
            </a:r>
            <a:endParaRPr lang="en-US" sz="1600" dirty="0" smtClean="0"/>
          </a:p>
        </p:txBody>
      </p:sp>
      <p:sp>
        <p:nvSpPr>
          <p:cNvPr id="323" name="Rectangle 322"/>
          <p:cNvSpPr/>
          <p:nvPr/>
        </p:nvSpPr>
        <p:spPr>
          <a:xfrm>
            <a:off x="609600" y="236982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</a:t>
            </a:r>
            <a:endParaRPr lang="en-US" sz="1600" dirty="0"/>
          </a:p>
        </p:txBody>
      </p:sp>
      <p:sp>
        <p:nvSpPr>
          <p:cNvPr id="327" name="Rectangle 326"/>
          <p:cNvSpPr/>
          <p:nvPr/>
        </p:nvSpPr>
        <p:spPr>
          <a:xfrm>
            <a:off x="4724400" y="236982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Traveler</a:t>
            </a:r>
            <a:endParaRPr lang="en-US" sz="1600" dirty="0"/>
          </a:p>
        </p:txBody>
      </p:sp>
      <p:sp>
        <p:nvSpPr>
          <p:cNvPr id="333" name="Rectangle 332"/>
          <p:cNvSpPr/>
          <p:nvPr/>
        </p:nvSpPr>
        <p:spPr>
          <a:xfrm>
            <a:off x="4724400" y="24612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Notifications – Threaded</a:t>
            </a:r>
          </a:p>
        </p:txBody>
      </p:sp>
      <p:cxnSp>
        <p:nvCxnSpPr>
          <p:cNvPr id="336" name="Elbow Connector 259"/>
          <p:cNvCxnSpPr>
            <a:stCxn id="216" idx="2"/>
            <a:endCxn id="292" idx="3"/>
          </p:cNvCxnSpPr>
          <p:nvPr/>
        </p:nvCxnSpPr>
        <p:spPr>
          <a:xfrm rot="16200000" flipH="1">
            <a:off x="2476500" y="6819900"/>
            <a:ext cx="12496800" cy="7696200"/>
          </a:xfrm>
          <a:prstGeom prst="bentConnector4">
            <a:avLst>
              <a:gd name="adj1" fmla="val 3731"/>
              <a:gd name="adj2" fmla="val 106364"/>
            </a:avLst>
          </a:prstGeom>
          <a:ln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1" name="Elbow Connector 259"/>
          <p:cNvCxnSpPr>
            <a:stCxn id="218" idx="2"/>
            <a:endCxn id="314" idx="3"/>
          </p:cNvCxnSpPr>
          <p:nvPr/>
        </p:nvCxnSpPr>
        <p:spPr>
          <a:xfrm rot="16200000" flipH="1">
            <a:off x="266700" y="10401300"/>
            <a:ext cx="18288000" cy="6324600"/>
          </a:xfrm>
          <a:prstGeom prst="bentConnector4">
            <a:avLst>
              <a:gd name="adj1" fmla="val 1161"/>
              <a:gd name="adj2" fmla="val 112334"/>
            </a:avLst>
          </a:prstGeom>
          <a:ln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524000" y="236982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Administrator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5638800" y="236982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Administrator</a:t>
            </a:r>
            <a:endParaRPr lang="en-US" sz="1600" dirty="0"/>
          </a:p>
        </p:txBody>
      </p:sp>
      <p:cxnSp>
        <p:nvCxnSpPr>
          <p:cNvPr id="98" name="Straight Arrow Connector 97"/>
          <p:cNvCxnSpPr>
            <a:stCxn id="158" idx="3"/>
            <a:endCxn id="213" idx="1"/>
          </p:cNvCxnSpPr>
          <p:nvPr/>
        </p:nvCxnSpPr>
        <p:spPr>
          <a:xfrm>
            <a:off x="4343400" y="8001000"/>
            <a:ext cx="457200" cy="182880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53" idx="3"/>
            <a:endCxn id="187" idx="1"/>
          </p:cNvCxnSpPr>
          <p:nvPr/>
        </p:nvCxnSpPr>
        <p:spPr>
          <a:xfrm>
            <a:off x="4343400" y="7543800"/>
            <a:ext cx="457200" cy="45720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16" idx="3"/>
            <a:endCxn id="320" idx="1"/>
          </p:cNvCxnSpPr>
          <p:nvPr/>
        </p:nvCxnSpPr>
        <p:spPr>
          <a:xfrm>
            <a:off x="4267200" y="24384000"/>
            <a:ext cx="457200" cy="1588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7" idx="3"/>
            <a:endCxn id="333" idx="1"/>
          </p:cNvCxnSpPr>
          <p:nvPr/>
        </p:nvCxnSpPr>
        <p:spPr>
          <a:xfrm>
            <a:off x="4267200" y="24841200"/>
            <a:ext cx="457200" cy="1588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Shape 88"/>
          <p:cNvCxnSpPr>
            <a:stCxn id="217" idx="2"/>
            <a:endCxn id="158" idx="1"/>
          </p:cNvCxnSpPr>
          <p:nvPr/>
        </p:nvCxnSpPr>
        <p:spPr>
          <a:xfrm rot="5400000">
            <a:off x="5448300" y="-342900"/>
            <a:ext cx="3581400" cy="13106400"/>
          </a:xfrm>
          <a:prstGeom prst="curvedConnector4">
            <a:avLst>
              <a:gd name="adj1" fmla="val 46809"/>
              <a:gd name="adj2" fmla="val 101744"/>
            </a:avLst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8" idx="3"/>
            <a:endCxn id="208" idx="1"/>
          </p:cNvCxnSpPr>
          <p:nvPr/>
        </p:nvCxnSpPr>
        <p:spPr>
          <a:xfrm>
            <a:off x="4343400" y="8001000"/>
            <a:ext cx="457200" cy="45720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3562012" y="5791200"/>
            <a:ext cx="43434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3562012" y="6858000"/>
            <a:ext cx="4343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Creation – On Admin Approval</a:t>
            </a:r>
          </a:p>
        </p:txBody>
      </p:sp>
      <p:cxnSp>
        <p:nvCxnSpPr>
          <p:cNvPr id="124" name="Straight Arrow Connector 123"/>
          <p:cNvCxnSpPr>
            <a:stCxn id="187" idx="3"/>
            <a:endCxn id="123" idx="1"/>
          </p:cNvCxnSpPr>
          <p:nvPr/>
        </p:nvCxnSpPr>
        <p:spPr>
          <a:xfrm flipV="1">
            <a:off x="8458200" y="7086600"/>
            <a:ext cx="5103812" cy="91440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724400" y="250698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– Password, Contact Info., etc.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800600" y="144780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 Tools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800600" y="10058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– Password, Contact Info., etc.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3562012" y="7315200"/>
            <a:ext cx="4343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Email  Invite Sent to Teachers of Approved Schools</a:t>
            </a:r>
          </a:p>
        </p:txBody>
      </p:sp>
      <p:cxnSp>
        <p:nvCxnSpPr>
          <p:cNvPr id="133" name="Shape 88"/>
          <p:cNvCxnSpPr>
            <a:stCxn id="123" idx="3"/>
            <a:endCxn id="131" idx="3"/>
          </p:cNvCxnSpPr>
          <p:nvPr/>
        </p:nvCxnSpPr>
        <p:spPr>
          <a:xfrm>
            <a:off x="17905412" y="7086600"/>
            <a:ext cx="1588" cy="457200"/>
          </a:xfrm>
          <a:prstGeom prst="curvedConnector3">
            <a:avLst>
              <a:gd name="adj1" fmla="val 14395466"/>
            </a:avLst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915400" y="121920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915400" y="12649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Help Material – Orientation, FAQ, etc.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915400" y="174498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915400" y="179070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Help Material – Orientation, FAQ, etc.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915400" y="23241000"/>
            <a:ext cx="3657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915400" y="23698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Help Material – Orientation, FAQ, etc.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915400" y="13106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Curriculum Map</a:t>
            </a:r>
          </a:p>
        </p:txBody>
      </p:sp>
      <p:cxnSp>
        <p:nvCxnSpPr>
          <p:cNvPr id="163" name="Shape 88"/>
          <p:cNvCxnSpPr>
            <a:stCxn id="254" idx="3"/>
            <a:endCxn id="256" idx="3"/>
          </p:cNvCxnSpPr>
          <p:nvPr/>
        </p:nvCxnSpPr>
        <p:spPr>
          <a:xfrm>
            <a:off x="8458200" y="12877800"/>
            <a:ext cx="1588" cy="457200"/>
          </a:xfrm>
          <a:prstGeom prst="curvedConnector3">
            <a:avLst>
              <a:gd name="adj1" fmla="val 14395466"/>
            </a:avLst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915400" y="13563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Classroom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800600" y="15392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– Password, Contact Info., etc.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8915400" y="18364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Curriculum Map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915400" y="18821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Classroom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438400" y="17907000"/>
            <a:ext cx="1371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Administrator</a:t>
            </a:r>
            <a:endParaRPr lang="en-US" sz="1600" dirty="0"/>
          </a:p>
        </p:txBody>
      </p:sp>
      <p:cxnSp>
        <p:nvCxnSpPr>
          <p:cNvPr id="171" name="Straight Arrow Connector 170"/>
          <p:cNvCxnSpPr>
            <a:stCxn id="234" idx="3"/>
            <a:endCxn id="166" idx="1"/>
          </p:cNvCxnSpPr>
          <p:nvPr/>
        </p:nvCxnSpPr>
        <p:spPr>
          <a:xfrm>
            <a:off x="8458200" y="13792200"/>
            <a:ext cx="457200" cy="1588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724400" y="188214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Posted Content – Edit, Publish, Media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724400" y="179070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Surveys – Submit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4724400" y="18364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Journey Matching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724400" y="19278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Notifications – Threaded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4724400" y="197358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Teacher Tools</a:t>
            </a:r>
          </a:p>
        </p:txBody>
      </p:sp>
      <p:cxnSp>
        <p:nvCxnSpPr>
          <p:cNvPr id="180" name="Shape 88"/>
          <p:cNvCxnSpPr>
            <a:stCxn id="175" idx="3"/>
            <a:endCxn id="177" idx="3"/>
          </p:cNvCxnSpPr>
          <p:nvPr/>
        </p:nvCxnSpPr>
        <p:spPr>
          <a:xfrm>
            <a:off x="8382000" y="18135600"/>
            <a:ext cx="1588" cy="457200"/>
          </a:xfrm>
          <a:prstGeom prst="curvedConnector3">
            <a:avLst>
              <a:gd name="adj1" fmla="val 14395466"/>
            </a:avLst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724400" y="201930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– Password, Contact Info., etc.</a:t>
            </a:r>
          </a:p>
        </p:txBody>
      </p:sp>
      <p:cxnSp>
        <p:nvCxnSpPr>
          <p:cNvPr id="182" name="Straight Arrow Connector 181"/>
          <p:cNvCxnSpPr>
            <a:stCxn id="174" idx="3"/>
            <a:endCxn id="169" idx="1"/>
          </p:cNvCxnSpPr>
          <p:nvPr/>
        </p:nvCxnSpPr>
        <p:spPr>
          <a:xfrm>
            <a:off x="8382000" y="19050000"/>
            <a:ext cx="533400" cy="1588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333" idx="3"/>
            <a:endCxn id="158" idx="1"/>
          </p:cNvCxnSpPr>
          <p:nvPr/>
        </p:nvCxnSpPr>
        <p:spPr>
          <a:xfrm flipH="1" flipV="1">
            <a:off x="685800" y="8001000"/>
            <a:ext cx="7696200" cy="16840200"/>
          </a:xfrm>
          <a:prstGeom prst="bentConnector5">
            <a:avLst>
              <a:gd name="adj1" fmla="val -2970"/>
              <a:gd name="adj2" fmla="val -5678"/>
              <a:gd name="adj3" fmla="val 105987"/>
            </a:avLst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2" name="Elbow Connector 187"/>
          <p:cNvCxnSpPr>
            <a:stCxn id="320" idx="3"/>
            <a:endCxn id="158" idx="1"/>
          </p:cNvCxnSpPr>
          <p:nvPr/>
        </p:nvCxnSpPr>
        <p:spPr>
          <a:xfrm flipH="1" flipV="1">
            <a:off x="685800" y="8001000"/>
            <a:ext cx="7696200" cy="16383000"/>
          </a:xfrm>
          <a:prstGeom prst="bentConnector5">
            <a:avLst>
              <a:gd name="adj1" fmla="val -4667"/>
              <a:gd name="adj2" fmla="val -9712"/>
              <a:gd name="adj3" fmla="val 107685"/>
            </a:avLst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9" name="Shape 88"/>
          <p:cNvCxnSpPr>
            <a:stCxn id="166" idx="3"/>
            <a:endCxn id="169" idx="3"/>
          </p:cNvCxnSpPr>
          <p:nvPr/>
        </p:nvCxnSpPr>
        <p:spPr>
          <a:xfrm>
            <a:off x="12573000" y="13792200"/>
            <a:ext cx="1588" cy="5257800"/>
          </a:xfrm>
          <a:prstGeom prst="curvedConnector3">
            <a:avLst>
              <a:gd name="adj1" fmla="val 99397323"/>
            </a:avLst>
          </a:prstGeom>
          <a:ln>
            <a:solidFill>
              <a:srgbClr val="C00000">
                <a:alpha val="50000"/>
              </a:srgb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4800600" y="149352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 Videoconference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3563600" y="7772400"/>
            <a:ext cx="4343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 and Notify Video Conference – Administrator, Teacher, Traveler</a:t>
            </a:r>
          </a:p>
        </p:txBody>
      </p:sp>
      <p:cxnSp>
        <p:nvCxnSpPr>
          <p:cNvPr id="230" name="Straight Arrow Connector 229"/>
          <p:cNvCxnSpPr>
            <a:stCxn id="220" idx="3"/>
            <a:endCxn id="229" idx="1"/>
          </p:cNvCxnSpPr>
          <p:nvPr/>
        </p:nvCxnSpPr>
        <p:spPr>
          <a:xfrm flipV="1">
            <a:off x="8458200" y="8001000"/>
            <a:ext cx="5105400" cy="716280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800600" y="10515600"/>
            <a:ext cx="3657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Edit/Update Help Material – Orientation, FAQ, etc.</a:t>
            </a:r>
          </a:p>
        </p:txBody>
      </p:sp>
      <p:cxnSp>
        <p:nvCxnSpPr>
          <p:cNvPr id="240" name="Straight Arrow Connector 239"/>
          <p:cNvCxnSpPr>
            <a:stCxn id="239" idx="3"/>
            <a:endCxn id="243" idx="1"/>
          </p:cNvCxnSpPr>
          <p:nvPr/>
        </p:nvCxnSpPr>
        <p:spPr>
          <a:xfrm flipV="1">
            <a:off x="8458200" y="8458200"/>
            <a:ext cx="5105400" cy="228600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 w="lg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13563600" y="8229600"/>
            <a:ext cx="4343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Help material Update – Notify Affected Groups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0" y="228600"/>
            <a:ext cx="1828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Preliminary Site Workflow Diagram</a:t>
            </a:r>
          </a:p>
          <a:p>
            <a:pPr algn="ctr"/>
            <a:r>
              <a:rPr lang="en-US" sz="2400" dirty="0" smtClean="0"/>
              <a:t>Based on “RTW draft workflow.PDF” and “2010 Specs.DOC” (not including </a:t>
            </a:r>
            <a:r>
              <a:rPr lang="en-US" sz="2400" dirty="0" err="1" smtClean="0"/>
              <a:t>GeoGames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3944600" y="24536400"/>
            <a:ext cx="2784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Blue - User Navigation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Red  - Data Relationship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Purple – Functional Module</a:t>
            </a:r>
          </a:p>
          <a:p>
            <a:r>
              <a:rPr lang="en-US" sz="1800" dirty="0" smtClean="0">
                <a:solidFill>
                  <a:srgbClr val="92D050"/>
                </a:solidFill>
              </a:rPr>
              <a:t>Green – Function &amp; Groups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336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Rikker</dc:creator>
  <cp:lastModifiedBy>Rick Semple</cp:lastModifiedBy>
  <cp:revision>98</cp:revision>
  <dcterms:created xsi:type="dcterms:W3CDTF">2009-09-01T18:10:34Z</dcterms:created>
  <dcterms:modified xsi:type="dcterms:W3CDTF">2010-05-20T18:57:27Z</dcterms:modified>
</cp:coreProperties>
</file>