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0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43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57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98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8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3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3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3432523-4F14-454B-A300-BDEAB76051E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9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901ED-2A86-FF49-B3D3-6FDA084A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</a:t>
            </a:r>
            <a:r>
              <a:rPr lang="ru-RU" dirty="0"/>
              <a:t>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D8A1EE-CDA5-654B-9FBB-08A77A930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Ерина Алина Вячеславовна</a:t>
            </a:r>
          </a:p>
        </p:txBody>
      </p:sp>
    </p:spTree>
    <p:extLst>
      <p:ext uri="{BB962C8B-B14F-4D97-AF65-F5344CB8AC3E}">
        <p14:creationId xmlns:p14="http://schemas.microsoft.com/office/powerpoint/2010/main" val="280719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50D1B-3E90-6B4B-A12D-17C4B25E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1B789-086D-654E-91A1-1182F6F0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77234"/>
            <a:ext cx="7729728" cy="3101983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400" dirty="0"/>
              <a:t>для победы необходимо разбить все кирпичи</a:t>
            </a:r>
          </a:p>
          <a:p>
            <a:pPr lvl="0"/>
            <a:r>
              <a:rPr lang="ru-RU" sz="2400" dirty="0"/>
              <a:t>кирпичи обладают разной прочностью (в зависимости от цвета)</a:t>
            </a:r>
          </a:p>
          <a:p>
            <a:pPr lvl="0"/>
            <a:r>
              <a:rPr lang="ru-RU" sz="2400" dirty="0"/>
              <a:t>отбивайте шарик ракеткой</a:t>
            </a:r>
          </a:p>
          <a:p>
            <a:pPr lvl="0"/>
            <a:r>
              <a:rPr lang="ru-RU" sz="2400" dirty="0"/>
              <a:t>управление ракеткой осуществляется клавишами навигации</a:t>
            </a:r>
          </a:p>
          <a:p>
            <a:pPr lvl="0"/>
            <a:r>
              <a:rPr lang="ru-RU" sz="2400" dirty="0"/>
              <a:t>вы проиграли, если шарик упал вниз за пределы поля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176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AC62B-F95A-9240-BF0E-92048096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0357"/>
            <a:ext cx="7729728" cy="1188720"/>
          </a:xfrm>
        </p:spPr>
        <p:txBody>
          <a:bodyPr/>
          <a:lstStyle/>
          <a:p>
            <a:r>
              <a:rPr lang="ru-RU" dirty="0"/>
              <a:t>Структура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0357CB-A269-C046-9F7B-371E0B59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0353"/>
            <a:ext cx="8441725" cy="50876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Классы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/>
              <a:t>Brick, Ball, Paddle</a:t>
            </a:r>
            <a:endParaRPr lang="ru-RU" sz="2400" dirty="0"/>
          </a:p>
          <a:p>
            <a:r>
              <a:rPr lang="en-US" sz="2400" dirty="0"/>
              <a:t>Brick – </a:t>
            </a:r>
            <a:r>
              <a:rPr lang="ru-RU" sz="2400" dirty="0"/>
              <a:t>кирпичики</a:t>
            </a:r>
          </a:p>
          <a:p>
            <a:r>
              <a:rPr lang="en-US" sz="2400" dirty="0"/>
              <a:t>Ball – </a:t>
            </a:r>
            <a:r>
              <a:rPr lang="ru-RU" sz="2400" dirty="0"/>
              <a:t>мячик</a:t>
            </a:r>
          </a:p>
          <a:p>
            <a:r>
              <a:rPr lang="en-US" sz="2400" dirty="0"/>
              <a:t>Paddle - </a:t>
            </a:r>
            <a:r>
              <a:rPr lang="ru-RU" sz="2400" dirty="0"/>
              <a:t>ракетка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Функции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screen_saver</a:t>
            </a:r>
            <a:r>
              <a:rPr lang="en-US" sz="2400" dirty="0"/>
              <a:t>() –</a:t>
            </a:r>
            <a:r>
              <a:rPr lang="ru-RU" sz="2400" dirty="0"/>
              <a:t> заставка</a:t>
            </a:r>
          </a:p>
          <a:p>
            <a:r>
              <a:rPr lang="en-US" sz="2400" dirty="0" err="1"/>
              <a:t>start_game</a:t>
            </a:r>
            <a:r>
              <a:rPr lang="en-US" sz="2400" dirty="0"/>
              <a:t>() – </a:t>
            </a:r>
            <a:r>
              <a:rPr lang="ru-RU" sz="2400" dirty="0"/>
              <a:t>окно начала игры</a:t>
            </a:r>
          </a:p>
          <a:p>
            <a:r>
              <a:rPr lang="en-US" sz="2400" dirty="0"/>
              <a:t>game() – </a:t>
            </a:r>
            <a:r>
              <a:rPr lang="ru-RU" sz="2400" dirty="0"/>
              <a:t>основной процесс игры</a:t>
            </a:r>
          </a:p>
          <a:p>
            <a:r>
              <a:rPr lang="en-US" sz="2400" dirty="0"/>
              <a:t>win() – </a:t>
            </a:r>
            <a:r>
              <a:rPr lang="ru-RU" sz="2400" dirty="0"/>
              <a:t>проверка на победу</a:t>
            </a:r>
          </a:p>
          <a:p>
            <a:r>
              <a:rPr lang="en-US" sz="2400" dirty="0"/>
              <a:t>losing() – </a:t>
            </a:r>
            <a:r>
              <a:rPr lang="ru-RU" sz="2400" dirty="0"/>
              <a:t>окно при проигрыше</a:t>
            </a:r>
          </a:p>
          <a:p>
            <a:r>
              <a:rPr lang="en-US" sz="2400" dirty="0"/>
              <a:t>terminate() – </a:t>
            </a:r>
            <a:r>
              <a:rPr lang="ru-RU" sz="2400" dirty="0"/>
              <a:t>выход из игры</a:t>
            </a:r>
          </a:p>
          <a:p>
            <a:r>
              <a:rPr lang="en-US" sz="2400" dirty="0" err="1"/>
              <a:t>load_image</a:t>
            </a:r>
            <a:r>
              <a:rPr lang="en-US" sz="2400" dirty="0"/>
              <a:t>() –</a:t>
            </a:r>
            <a:r>
              <a:rPr lang="ru-RU" sz="2400" dirty="0"/>
              <a:t> загрузка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44211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9A5DE-0A1C-1D47-B361-5CA63807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93BF844-9090-8447-86EC-09F8C716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43" y="217520"/>
            <a:ext cx="5472857" cy="5797518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81BB97-0947-1542-8921-893B6227B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4" t="5627" r="7818" b="9951"/>
          <a:stretch/>
        </p:blipFill>
        <p:spPr>
          <a:xfrm>
            <a:off x="6096000" y="217520"/>
            <a:ext cx="5528624" cy="57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6212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{755F3E2E-6CAE-CB4E-B416-A6CBF0B9986B}tf10001120</Template>
  <TotalTime>33</TotalTime>
  <Words>107</Words>
  <Application>Microsoft Macintosh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Corbel</vt:lpstr>
      <vt:lpstr>Courier New</vt:lpstr>
      <vt:lpstr>Gill Sans MT</vt:lpstr>
      <vt:lpstr>Посылка</vt:lpstr>
      <vt:lpstr>Breakout на Pygame</vt:lpstr>
      <vt:lpstr>Правила игры</vt:lpstr>
      <vt:lpstr>Структура кода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на Pygame</dc:title>
  <dc:creator>Алина Ерина</dc:creator>
  <cp:lastModifiedBy>Алина Ерина</cp:lastModifiedBy>
  <cp:revision>4</cp:revision>
  <dcterms:created xsi:type="dcterms:W3CDTF">2019-02-27T14:35:36Z</dcterms:created>
  <dcterms:modified xsi:type="dcterms:W3CDTF">2019-03-17T21:08:25Z</dcterms:modified>
</cp:coreProperties>
</file>