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98" d="100"/>
          <a:sy n="9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0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3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5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69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432523-4F14-454B-A300-BDEAB76051EC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67F42E-31FE-BA40-81A2-67E934B44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901ED-2A86-FF49-B3D3-6FDA084A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</a:t>
            </a:r>
            <a:r>
              <a:rPr lang="ru-RU" dirty="0"/>
              <a:t>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8A1EE-CDA5-654B-9FBB-08A77A930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Ерина Алина Вячеславовна</a:t>
            </a:r>
          </a:p>
        </p:txBody>
      </p:sp>
    </p:spTree>
    <p:extLst>
      <p:ext uri="{BB962C8B-B14F-4D97-AF65-F5344CB8AC3E}">
        <p14:creationId xmlns:p14="http://schemas.microsoft.com/office/powerpoint/2010/main" val="280719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50D1B-3E90-6B4B-A12D-17C4B25E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1B789-086D-654E-91A1-1182F6F0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7234"/>
            <a:ext cx="7729728" cy="310198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Для победы необходимо разбить все кирпичики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Шарик можно отбивать ракеткой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Вы проиграли, если шарик упал вниз</a:t>
            </a:r>
          </a:p>
        </p:txBody>
      </p:sp>
    </p:spTree>
    <p:extLst>
      <p:ext uri="{BB962C8B-B14F-4D97-AF65-F5344CB8AC3E}">
        <p14:creationId xmlns:p14="http://schemas.microsoft.com/office/powerpoint/2010/main" val="28117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AC62B-F95A-9240-BF0E-92048096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0357CB-A269-C046-9F7B-371E0B59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Классы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Brick, Ball, Paddle</a:t>
            </a:r>
          </a:p>
          <a:p>
            <a:r>
              <a:rPr lang="ru-RU" sz="2400" dirty="0"/>
              <a:t>Функции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 err="1"/>
              <a:t>start_game</a:t>
            </a:r>
            <a:r>
              <a:rPr lang="en-US" sz="2400" dirty="0"/>
              <a:t>,() game(), win(),  losing(),  terminate()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2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{755F3E2E-6CAE-CB4E-B416-A6CBF0B9986B}tf10001120</Template>
  <TotalTime>24</TotalTime>
  <Words>48</Words>
  <Application>Microsoft Macintosh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Courier New</vt:lpstr>
      <vt:lpstr>Gill Sans MT</vt:lpstr>
      <vt:lpstr>Посылка</vt:lpstr>
      <vt:lpstr>Breakout на Pygame</vt:lpstr>
      <vt:lpstr>Правила игры</vt:lpstr>
      <vt:lpstr>Структура кода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на Pygame</dc:title>
  <dc:creator>Алина Ерина</dc:creator>
  <cp:lastModifiedBy>Алина Ерина</cp:lastModifiedBy>
  <cp:revision>3</cp:revision>
  <dcterms:created xsi:type="dcterms:W3CDTF">2019-02-27T14:35:36Z</dcterms:created>
  <dcterms:modified xsi:type="dcterms:W3CDTF">2019-02-27T15:00:36Z</dcterms:modified>
</cp:coreProperties>
</file>