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6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7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7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787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84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11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65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03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3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2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8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4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27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2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7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4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0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B79CD6-478A-2941-80BF-626EA8379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2"/>
            <a:ext cx="8825658" cy="2677648"/>
          </a:xfrm>
        </p:spPr>
        <p:txBody>
          <a:bodyPr/>
          <a:lstStyle/>
          <a:p>
            <a:r>
              <a:rPr lang="ru-RU" dirty="0"/>
              <a:t>Многофункциональный калькулятор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3A934D-0154-E343-BEAD-6A32C46DB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Авторы</a:t>
            </a:r>
            <a:r>
              <a:rPr lang="en-US" dirty="0"/>
              <a:t>: </a:t>
            </a:r>
            <a:r>
              <a:rPr lang="ru-RU" dirty="0"/>
              <a:t>Ерина Алина, Кирсанов Алексей, </a:t>
            </a:r>
            <a:r>
              <a:rPr lang="ru-RU" dirty="0" err="1"/>
              <a:t>Розаева</a:t>
            </a:r>
            <a:r>
              <a:rPr lang="ru-RU" dirty="0"/>
              <a:t> Мария</a:t>
            </a:r>
          </a:p>
        </p:txBody>
      </p:sp>
    </p:spTree>
    <p:extLst>
      <p:ext uri="{BB962C8B-B14F-4D97-AF65-F5344CB8AC3E}">
        <p14:creationId xmlns:p14="http://schemas.microsoft.com/office/powerpoint/2010/main" val="296483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BDBDDB-3920-5D44-95B0-81F1BB56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F01DAD-5EF9-AF4D-9B4A-488D368BC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Идея проекта – создание многофункционального приложения для решения различных задач в области математики и информатики</a:t>
            </a:r>
          </a:p>
        </p:txBody>
      </p:sp>
    </p:spTree>
    <p:extLst>
      <p:ext uri="{BB962C8B-B14F-4D97-AF65-F5344CB8AC3E}">
        <p14:creationId xmlns:p14="http://schemas.microsoft.com/office/powerpoint/2010/main" val="426174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79C15-58AC-2247-99F2-522FCB6C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CE3150-4D4E-D241-BA6A-287D1F397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Обычный калькулятор</a:t>
            </a:r>
          </a:p>
          <a:p>
            <a:r>
              <a:rPr lang="ru-RU" sz="2400" dirty="0"/>
              <a:t>Построение графиков функций</a:t>
            </a:r>
          </a:p>
          <a:p>
            <a:r>
              <a:rPr lang="ru-RU" sz="2400" dirty="0"/>
              <a:t>Калькулятор систем счисления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2336091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{BAAD8A5E-9004-B64F-9B33-F49956B84660}tf10001076</Template>
  <TotalTime>11</TotalTime>
  <Words>38</Words>
  <Application>Microsoft Macintosh PowerPoint</Application>
  <PresentationFormat>Широкоэкранный</PresentationFormat>
  <Paragraphs>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Совет директоров</vt:lpstr>
      <vt:lpstr>Многофункциональный калькулятор</vt:lpstr>
      <vt:lpstr>Введение</vt:lpstr>
      <vt:lpstr>Описание реализации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Многофункциональный калькулятор</dc:title>
  <dc:creator>Алина Ерина</dc:creator>
  <cp:lastModifiedBy>Алина Ерина</cp:lastModifiedBy>
  <cp:revision>2</cp:revision>
  <dcterms:created xsi:type="dcterms:W3CDTF">2018-12-18T20:30:57Z</dcterms:created>
  <dcterms:modified xsi:type="dcterms:W3CDTF">2018-12-18T20:42:02Z</dcterms:modified>
</cp:coreProperties>
</file>