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0" r:id="rId4"/>
    <p:sldId id="259" r:id="rId5"/>
    <p:sldId id="261" r:id="rId6"/>
    <p:sldId id="257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BAFD-9880-4847-BE76-46BB6F4642E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823C-119F-804E-9B3D-B50BB0D5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BAFD-9880-4847-BE76-46BB6F4642E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823C-119F-804E-9B3D-B50BB0D5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8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BAFD-9880-4847-BE76-46BB6F4642E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823C-119F-804E-9B3D-B50BB0D5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0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BAFD-9880-4847-BE76-46BB6F4642E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823C-119F-804E-9B3D-B50BB0D5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1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BAFD-9880-4847-BE76-46BB6F4642E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823C-119F-804E-9B3D-B50BB0D5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BAFD-9880-4847-BE76-46BB6F4642E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823C-119F-804E-9B3D-B50BB0D5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9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BAFD-9880-4847-BE76-46BB6F4642E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823C-119F-804E-9B3D-B50BB0D5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0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BAFD-9880-4847-BE76-46BB6F4642E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823C-119F-804E-9B3D-B50BB0D5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5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BAFD-9880-4847-BE76-46BB6F4642E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823C-119F-804E-9B3D-B50BB0D5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BAFD-9880-4847-BE76-46BB6F4642E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823C-119F-804E-9B3D-B50BB0D5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6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BAFD-9880-4847-BE76-46BB6F4642E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823C-119F-804E-9B3D-B50BB0D5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3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6BAFD-9880-4847-BE76-46BB6F4642E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823C-119F-804E-9B3D-B50BB0D5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3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Option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Allyson Rosenthal and Erin </a:t>
            </a:r>
            <a:r>
              <a:rPr lang="en-US" dirty="0" err="1" smtClean="0"/>
              <a:t>Bleiweiss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2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</a:t>
            </a:r>
            <a:r>
              <a:rPr lang="en-US" dirty="0" err="1" smtClean="0"/>
              <a:t>acc.py</a:t>
            </a:r>
            <a:r>
              <a:rPr lang="en-US" dirty="0" smtClean="0"/>
              <a:t> contains the grammar and parsing rules</a:t>
            </a:r>
          </a:p>
          <a:p>
            <a:r>
              <a:rPr lang="en-US" dirty="0" err="1" smtClean="0"/>
              <a:t>lex.py</a:t>
            </a:r>
            <a:r>
              <a:rPr lang="en-US" dirty="0" smtClean="0"/>
              <a:t> contains the tokens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is.py</a:t>
            </a:r>
            <a:r>
              <a:rPr lang="en-US" dirty="0" smtClean="0"/>
              <a:t> contains the evaluation functions</a:t>
            </a:r>
          </a:p>
          <a:p>
            <a:r>
              <a:rPr lang="en-US" dirty="0"/>
              <a:t>m</a:t>
            </a:r>
            <a:r>
              <a:rPr lang="en-US" dirty="0" smtClean="0"/>
              <a:t>ini-</a:t>
            </a:r>
            <a:r>
              <a:rPr lang="en-US" dirty="0" err="1" smtClean="0"/>
              <a:t>lisp.py</a:t>
            </a:r>
            <a:r>
              <a:rPr lang="en-US" dirty="0" smtClean="0"/>
              <a:t> creates the command prompt, calls </a:t>
            </a:r>
            <a:r>
              <a:rPr lang="en-US" dirty="0" err="1" smtClean="0"/>
              <a:t>yacc.py</a:t>
            </a:r>
            <a:r>
              <a:rPr lang="en-US" dirty="0" smtClean="0"/>
              <a:t> to parse and uses </a:t>
            </a:r>
            <a:r>
              <a:rPr lang="en-US" dirty="0" err="1" smtClean="0"/>
              <a:t>lis.py</a:t>
            </a:r>
            <a:r>
              <a:rPr lang="en-US" dirty="0" smtClean="0"/>
              <a:t> to evaluate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5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Unnecessary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7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4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“exec”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6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and 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9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Stream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5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Mini-Swift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1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61</Words>
  <Application>Microsoft Macintosh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Option A</vt:lpstr>
      <vt:lpstr>PLY</vt:lpstr>
      <vt:lpstr>Remove Unnecessary Code</vt:lpstr>
      <vt:lpstr>Python Closure</vt:lpstr>
      <vt:lpstr>Use “exec” function</vt:lpstr>
      <vt:lpstr>Lambda and List Comprehension</vt:lpstr>
      <vt:lpstr>Java Stream Operations</vt:lpstr>
      <vt:lpstr>Mini-Swift</vt:lpstr>
    </vt:vector>
  </TitlesOfParts>
  <Company>University of Texas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A</dc:title>
  <dc:creator>Allyson Rosenthal</dc:creator>
  <cp:lastModifiedBy>Allyson Rosenthal</cp:lastModifiedBy>
  <cp:revision>2</cp:revision>
  <dcterms:created xsi:type="dcterms:W3CDTF">2016-05-11T23:33:49Z</dcterms:created>
  <dcterms:modified xsi:type="dcterms:W3CDTF">2016-05-12T15:55:21Z</dcterms:modified>
</cp:coreProperties>
</file>