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3152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90" d="100"/>
          <a:sy n="90" d="100"/>
        </p:scale>
        <p:origin x="2128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897890"/>
            <a:ext cx="621792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81630"/>
            <a:ext cx="54864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F278-2FA5-4045-B063-00A8DC0FD0A4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A6D5-6338-F546-ABBA-236B32AFA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50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F278-2FA5-4045-B063-00A8DC0FD0A4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A6D5-6338-F546-ABBA-236B32AFA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2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92100"/>
            <a:ext cx="1577340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92100"/>
            <a:ext cx="4640580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F278-2FA5-4045-B063-00A8DC0FD0A4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A6D5-6338-F546-ABBA-236B32AFA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89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F278-2FA5-4045-B063-00A8DC0FD0A4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A6D5-6338-F546-ABBA-236B32AFA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76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367791"/>
            <a:ext cx="630936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671571"/>
            <a:ext cx="630936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F278-2FA5-4045-B063-00A8DC0FD0A4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A6D5-6338-F546-ABBA-236B32AFA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37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460500"/>
            <a:ext cx="310896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460500"/>
            <a:ext cx="310896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F278-2FA5-4045-B063-00A8DC0FD0A4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A6D5-6338-F546-ABBA-236B32AFA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13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92101"/>
            <a:ext cx="630936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344930"/>
            <a:ext cx="3094672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004060"/>
            <a:ext cx="3094672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344930"/>
            <a:ext cx="3109913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004060"/>
            <a:ext cx="3109913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F278-2FA5-4045-B063-00A8DC0FD0A4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A6D5-6338-F546-ABBA-236B32AFA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6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F278-2FA5-4045-B063-00A8DC0FD0A4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A6D5-6338-F546-ABBA-236B32AFA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3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F278-2FA5-4045-B063-00A8DC0FD0A4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A6D5-6338-F546-ABBA-236B32AFA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41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65760"/>
            <a:ext cx="2359342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789941"/>
            <a:ext cx="370332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45920"/>
            <a:ext cx="2359342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F278-2FA5-4045-B063-00A8DC0FD0A4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A6D5-6338-F546-ABBA-236B32AFA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97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65760"/>
            <a:ext cx="2359342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789941"/>
            <a:ext cx="370332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45920"/>
            <a:ext cx="2359342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F278-2FA5-4045-B063-00A8DC0FD0A4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A6D5-6338-F546-ABBA-236B32AFA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05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92101"/>
            <a:ext cx="630936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60500"/>
            <a:ext cx="630936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5085081"/>
            <a:ext cx="16459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A5F278-2FA5-4045-B063-00A8DC0FD0A4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5085081"/>
            <a:ext cx="246888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5085081"/>
            <a:ext cx="16459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9BA6D5-6338-F546-ABBA-236B32AFA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73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44E988C-A9CA-9E66-DFD0-AEE564027028}"/>
              </a:ext>
            </a:extLst>
          </p:cNvPr>
          <p:cNvGrpSpPr/>
          <p:nvPr/>
        </p:nvGrpSpPr>
        <p:grpSpPr>
          <a:xfrm>
            <a:off x="2749594" y="3768389"/>
            <a:ext cx="1301412" cy="1178629"/>
            <a:chOff x="6783636" y="1402173"/>
            <a:chExt cx="1301412" cy="1239305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E2A28AAB-547E-06CE-ABF6-27B8BA05F339}"/>
                </a:ext>
              </a:extLst>
            </p:cNvPr>
            <p:cNvSpPr/>
            <p:nvPr/>
          </p:nvSpPr>
          <p:spPr>
            <a:xfrm>
              <a:off x="6845210" y="1473185"/>
              <a:ext cx="1097280" cy="1097281"/>
            </a:xfrm>
            <a:prstGeom prst="ellipse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D913CE8-530A-F510-A10D-A549C41AD921}"/>
                </a:ext>
              </a:extLst>
            </p:cNvPr>
            <p:cNvSpPr/>
            <p:nvPr/>
          </p:nvSpPr>
          <p:spPr>
            <a:xfrm>
              <a:off x="6783636" y="1739893"/>
              <a:ext cx="1301412" cy="9015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D8E86BB5-8878-108C-E9AD-6A183F5B8500}"/>
                </a:ext>
              </a:extLst>
            </p:cNvPr>
            <p:cNvSpPr/>
            <p:nvPr/>
          </p:nvSpPr>
          <p:spPr>
            <a:xfrm>
              <a:off x="6826180" y="1402173"/>
              <a:ext cx="608162" cy="724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76EDA150-77CB-9C9E-AC3C-8EB757A93088}"/>
                </a:ext>
              </a:extLst>
            </p:cNvPr>
            <p:cNvCxnSpPr>
              <a:cxnSpLocks/>
            </p:cNvCxnSpPr>
            <p:nvPr/>
          </p:nvCxnSpPr>
          <p:spPr>
            <a:xfrm>
              <a:off x="7898487" y="1817648"/>
              <a:ext cx="27131" cy="49697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672B19C-8C8A-FB87-FF7E-E060560025A3}"/>
              </a:ext>
            </a:extLst>
          </p:cNvPr>
          <p:cNvGrpSpPr/>
          <p:nvPr/>
        </p:nvGrpSpPr>
        <p:grpSpPr>
          <a:xfrm rot="11933147">
            <a:off x="1821287" y="3499094"/>
            <a:ext cx="1301412" cy="1239304"/>
            <a:chOff x="6783636" y="1402173"/>
            <a:chExt cx="1301412" cy="1239304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6612BD0-7B6D-2940-8D62-78CC1CA911F9}"/>
                </a:ext>
              </a:extLst>
            </p:cNvPr>
            <p:cNvSpPr/>
            <p:nvPr/>
          </p:nvSpPr>
          <p:spPr>
            <a:xfrm>
              <a:off x="6845210" y="1473185"/>
              <a:ext cx="1097280" cy="1097280"/>
            </a:xfrm>
            <a:prstGeom prst="ellipse">
              <a:avLst/>
            </a:prstGeom>
            <a:no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9217DE7-E9CC-2AD1-E749-98753F78AF7B}"/>
                </a:ext>
              </a:extLst>
            </p:cNvPr>
            <p:cNvSpPr/>
            <p:nvPr/>
          </p:nvSpPr>
          <p:spPr>
            <a:xfrm>
              <a:off x="6783636" y="1677172"/>
              <a:ext cx="1301412" cy="9643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B95B8F4A-4E12-13D0-37DB-94BA6E2679F8}"/>
                </a:ext>
              </a:extLst>
            </p:cNvPr>
            <p:cNvSpPr/>
            <p:nvPr/>
          </p:nvSpPr>
          <p:spPr>
            <a:xfrm>
              <a:off x="6826180" y="1402173"/>
              <a:ext cx="608162" cy="724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FC49CBA5-A9CA-76C5-F0C9-10ACC09857D5}"/>
                </a:ext>
              </a:extLst>
            </p:cNvPr>
            <p:cNvCxnSpPr>
              <a:cxnSpLocks/>
            </p:cNvCxnSpPr>
            <p:nvPr/>
          </p:nvCxnSpPr>
          <p:spPr>
            <a:xfrm>
              <a:off x="7828236" y="1677172"/>
              <a:ext cx="62429" cy="63812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C3BFE1F-EE19-BD10-AF5F-F9CA57E5FCB3}"/>
              </a:ext>
            </a:extLst>
          </p:cNvPr>
          <p:cNvGrpSpPr/>
          <p:nvPr/>
        </p:nvGrpSpPr>
        <p:grpSpPr>
          <a:xfrm rot="6161337">
            <a:off x="4142119" y="3524526"/>
            <a:ext cx="1301412" cy="1239304"/>
            <a:chOff x="6783636" y="1402173"/>
            <a:chExt cx="1301412" cy="1239304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86351CCE-6196-207D-5F34-3314053F8EE2}"/>
                </a:ext>
              </a:extLst>
            </p:cNvPr>
            <p:cNvSpPr/>
            <p:nvPr/>
          </p:nvSpPr>
          <p:spPr>
            <a:xfrm>
              <a:off x="6845210" y="1473185"/>
              <a:ext cx="1097280" cy="1097280"/>
            </a:xfrm>
            <a:prstGeom prst="ellipse">
              <a:avLst/>
            </a:prstGeom>
            <a:no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C5BDA357-1FA1-F730-B192-187D9367CD9F}"/>
                </a:ext>
              </a:extLst>
            </p:cNvPr>
            <p:cNvSpPr/>
            <p:nvPr/>
          </p:nvSpPr>
          <p:spPr>
            <a:xfrm>
              <a:off x="6783636" y="1677172"/>
              <a:ext cx="1301412" cy="9643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352DBC6-9F62-6356-01AE-AF470C124FFA}"/>
                </a:ext>
              </a:extLst>
            </p:cNvPr>
            <p:cNvSpPr/>
            <p:nvPr/>
          </p:nvSpPr>
          <p:spPr>
            <a:xfrm>
              <a:off x="6826180" y="1402173"/>
              <a:ext cx="608162" cy="724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E920AD18-7CF5-2EA8-8BF2-6CCC2D5AD314}"/>
                </a:ext>
              </a:extLst>
            </p:cNvPr>
            <p:cNvCxnSpPr>
              <a:cxnSpLocks/>
            </p:cNvCxnSpPr>
            <p:nvPr/>
          </p:nvCxnSpPr>
          <p:spPr>
            <a:xfrm>
              <a:off x="7828236" y="1677172"/>
              <a:ext cx="62429" cy="63812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2" name="Picture 91">
            <a:extLst>
              <a:ext uri="{FF2B5EF4-FFF2-40B4-BE49-F238E27FC236}">
                <a16:creationId xmlns:a16="http://schemas.microsoft.com/office/drawing/2014/main" id="{9FA9E1D8-556A-0C46-01F3-4B220C96F1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974" t="38173" r="14253" b="17151"/>
          <a:stretch/>
        </p:blipFill>
        <p:spPr>
          <a:xfrm>
            <a:off x="4847950" y="1928320"/>
            <a:ext cx="2063386" cy="1741579"/>
          </a:xfrm>
          <a:prstGeom prst="rect">
            <a:avLst/>
          </a:prstGeom>
        </p:spPr>
      </p:pic>
      <p:grpSp>
        <p:nvGrpSpPr>
          <p:cNvPr id="93" name="Group 92">
            <a:extLst>
              <a:ext uri="{FF2B5EF4-FFF2-40B4-BE49-F238E27FC236}">
                <a16:creationId xmlns:a16="http://schemas.microsoft.com/office/drawing/2014/main" id="{CE493CA9-0E05-74B9-8A0E-0035280C4F79}"/>
              </a:ext>
            </a:extLst>
          </p:cNvPr>
          <p:cNvGrpSpPr/>
          <p:nvPr/>
        </p:nvGrpSpPr>
        <p:grpSpPr>
          <a:xfrm rot="456996">
            <a:off x="4351369" y="758390"/>
            <a:ext cx="1301412" cy="1239304"/>
            <a:chOff x="6783636" y="1402173"/>
            <a:chExt cx="1301412" cy="1239304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1B949A4-4AA8-C085-D4D2-D9866B705F20}"/>
                </a:ext>
              </a:extLst>
            </p:cNvPr>
            <p:cNvSpPr/>
            <p:nvPr/>
          </p:nvSpPr>
          <p:spPr>
            <a:xfrm>
              <a:off x="6845210" y="1473185"/>
              <a:ext cx="1097280" cy="1097280"/>
            </a:xfrm>
            <a:prstGeom prst="ellipse">
              <a:avLst/>
            </a:prstGeom>
            <a:no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84B878E-E517-9D93-2C32-5B323D12AA83}"/>
                </a:ext>
              </a:extLst>
            </p:cNvPr>
            <p:cNvSpPr/>
            <p:nvPr/>
          </p:nvSpPr>
          <p:spPr>
            <a:xfrm>
              <a:off x="6783636" y="1677172"/>
              <a:ext cx="1301412" cy="9643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15A09A2-701E-D538-DCB4-6E8583A8F42C}"/>
                </a:ext>
              </a:extLst>
            </p:cNvPr>
            <p:cNvSpPr/>
            <p:nvPr/>
          </p:nvSpPr>
          <p:spPr>
            <a:xfrm>
              <a:off x="6826180" y="1402173"/>
              <a:ext cx="608162" cy="724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480494F1-0BA8-DD8B-F676-9D89E36D7C06}"/>
                </a:ext>
              </a:extLst>
            </p:cNvPr>
            <p:cNvCxnSpPr>
              <a:cxnSpLocks/>
            </p:cNvCxnSpPr>
            <p:nvPr/>
          </p:nvCxnSpPr>
          <p:spPr>
            <a:xfrm>
              <a:off x="7828236" y="1677172"/>
              <a:ext cx="62429" cy="63812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8A6C2E0-A152-74CD-5F0F-5731C929DC9C}"/>
              </a:ext>
            </a:extLst>
          </p:cNvPr>
          <p:cNvGrpSpPr/>
          <p:nvPr/>
        </p:nvGrpSpPr>
        <p:grpSpPr>
          <a:xfrm rot="17740444">
            <a:off x="1714752" y="703604"/>
            <a:ext cx="1301412" cy="1239304"/>
            <a:chOff x="6783636" y="1402173"/>
            <a:chExt cx="1301412" cy="1239304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3D4E8807-3A50-323F-38C1-CACE273DEF04}"/>
                </a:ext>
              </a:extLst>
            </p:cNvPr>
            <p:cNvSpPr/>
            <p:nvPr/>
          </p:nvSpPr>
          <p:spPr>
            <a:xfrm>
              <a:off x="6845211" y="1473191"/>
              <a:ext cx="1097280" cy="1097280"/>
            </a:xfrm>
            <a:prstGeom prst="ellipse">
              <a:avLst/>
            </a:prstGeom>
            <a:no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F967F87-A9E6-F28F-D8D3-4BC06B3A210C}"/>
                </a:ext>
              </a:extLst>
            </p:cNvPr>
            <p:cNvSpPr/>
            <p:nvPr/>
          </p:nvSpPr>
          <p:spPr>
            <a:xfrm>
              <a:off x="6783636" y="1677172"/>
              <a:ext cx="1301412" cy="9643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9AF3EC39-5624-C596-4E31-E516028A9559}"/>
                </a:ext>
              </a:extLst>
            </p:cNvPr>
            <p:cNvSpPr/>
            <p:nvPr/>
          </p:nvSpPr>
          <p:spPr>
            <a:xfrm>
              <a:off x="6826180" y="1402173"/>
              <a:ext cx="608162" cy="724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6A3B3646-05DB-53BA-77BC-0064F76EA2BF}"/>
                </a:ext>
              </a:extLst>
            </p:cNvPr>
            <p:cNvCxnSpPr>
              <a:cxnSpLocks/>
            </p:cNvCxnSpPr>
            <p:nvPr/>
          </p:nvCxnSpPr>
          <p:spPr>
            <a:xfrm>
              <a:off x="7828236" y="1677172"/>
              <a:ext cx="62429" cy="63812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4CD377A-07EA-4DD9-92CE-5E0642F1E48E}"/>
              </a:ext>
            </a:extLst>
          </p:cNvPr>
          <p:cNvGrpSpPr/>
          <p:nvPr/>
        </p:nvGrpSpPr>
        <p:grpSpPr>
          <a:xfrm>
            <a:off x="2642057" y="1066589"/>
            <a:ext cx="1301412" cy="1239304"/>
            <a:chOff x="6783636" y="1402173"/>
            <a:chExt cx="1301412" cy="1239304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93CD32EA-6C06-C3C6-E926-C633EDB5E40D}"/>
                </a:ext>
              </a:extLst>
            </p:cNvPr>
            <p:cNvSpPr/>
            <p:nvPr/>
          </p:nvSpPr>
          <p:spPr>
            <a:xfrm>
              <a:off x="6845210" y="1473185"/>
              <a:ext cx="1097280" cy="1097280"/>
            </a:xfrm>
            <a:prstGeom prst="ellipse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0B25474-250A-66BC-B2CF-E70037E486F8}"/>
                </a:ext>
              </a:extLst>
            </p:cNvPr>
            <p:cNvSpPr/>
            <p:nvPr/>
          </p:nvSpPr>
          <p:spPr>
            <a:xfrm>
              <a:off x="6783636" y="1677172"/>
              <a:ext cx="1301412" cy="9643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F84FFAE7-A054-1DCB-596B-7847BB048C24}"/>
                </a:ext>
              </a:extLst>
            </p:cNvPr>
            <p:cNvSpPr/>
            <p:nvPr/>
          </p:nvSpPr>
          <p:spPr>
            <a:xfrm>
              <a:off x="6826180" y="1402173"/>
              <a:ext cx="608162" cy="724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E4AAECD7-0DAF-560F-A7A2-7ABF3E6C9296}"/>
                </a:ext>
              </a:extLst>
            </p:cNvPr>
            <p:cNvCxnSpPr>
              <a:cxnSpLocks/>
            </p:cNvCxnSpPr>
            <p:nvPr/>
          </p:nvCxnSpPr>
          <p:spPr>
            <a:xfrm>
              <a:off x="7828236" y="1677172"/>
              <a:ext cx="62429" cy="63812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8" name="Picture 2" descr="Vector Icon of Car Steering Wheel and Driver's Hands. Layers Gro Stock  Vector - Illustration of vehicle, transportation: 120684635">
            <a:extLst>
              <a:ext uri="{FF2B5EF4-FFF2-40B4-BE49-F238E27FC236}">
                <a16:creationId xmlns:a16="http://schemas.microsoft.com/office/drawing/2014/main" id="{66426CD0-E892-9CA6-6D9C-B5E263D1D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2222" y1="51111" x2="22222" y2="63556"/>
                        <a14:foregroundMark x1="28000" y1="32444" x2="34222" y2="26667"/>
                        <a14:foregroundMark x1="80444" y1="52000" x2="80889" y2="63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33" y="2506656"/>
            <a:ext cx="1289304" cy="1289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3279C394-F4EF-5E04-DA5E-27881E3D92AD}"/>
              </a:ext>
            </a:extLst>
          </p:cNvPr>
          <p:cNvSpPr txBox="1"/>
          <p:nvPr/>
        </p:nvSpPr>
        <p:spPr>
          <a:xfrm>
            <a:off x="520819" y="3575701"/>
            <a:ext cx="2037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Robot-centric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LfD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F3355F8-8AC7-01F4-FE8A-B70C91AEBF02}"/>
              </a:ext>
            </a:extLst>
          </p:cNvPr>
          <p:cNvGrpSpPr/>
          <p:nvPr/>
        </p:nvGrpSpPr>
        <p:grpSpPr>
          <a:xfrm>
            <a:off x="2598621" y="1211706"/>
            <a:ext cx="1301412" cy="1139727"/>
            <a:chOff x="6783636" y="1402173"/>
            <a:chExt cx="1301412" cy="1239304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F65B298B-163C-35D8-9F25-57B1155D23DF}"/>
                </a:ext>
              </a:extLst>
            </p:cNvPr>
            <p:cNvSpPr/>
            <p:nvPr/>
          </p:nvSpPr>
          <p:spPr>
            <a:xfrm>
              <a:off x="6845210" y="1473185"/>
              <a:ext cx="1097280" cy="109728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B22E7548-4533-37CA-C68A-6D24FBEDB7E5}"/>
                </a:ext>
              </a:extLst>
            </p:cNvPr>
            <p:cNvSpPr/>
            <p:nvPr/>
          </p:nvSpPr>
          <p:spPr>
            <a:xfrm>
              <a:off x="6856981" y="1473185"/>
              <a:ext cx="1097280" cy="109728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297EF18-E29A-208A-F9BA-5BC6A8C5741F}"/>
                </a:ext>
              </a:extLst>
            </p:cNvPr>
            <p:cNvSpPr/>
            <p:nvPr/>
          </p:nvSpPr>
          <p:spPr>
            <a:xfrm>
              <a:off x="6783636" y="1917022"/>
              <a:ext cx="1301412" cy="724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1ACD02B6-AB6B-0432-7EC0-1C3DF4EAF4EA}"/>
                </a:ext>
              </a:extLst>
            </p:cNvPr>
            <p:cNvSpPr/>
            <p:nvPr/>
          </p:nvSpPr>
          <p:spPr>
            <a:xfrm>
              <a:off x="6826180" y="1402173"/>
              <a:ext cx="608162" cy="724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4609406D-048F-30A1-BC88-E883A8E4D52E}"/>
                </a:ext>
              </a:extLst>
            </p:cNvPr>
            <p:cNvCxnSpPr>
              <a:cxnSpLocks/>
            </p:cNvCxnSpPr>
            <p:nvPr/>
          </p:nvCxnSpPr>
          <p:spPr>
            <a:xfrm>
              <a:off x="7928321" y="2013821"/>
              <a:ext cx="0" cy="3393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6" name="Picture 2" descr="Vector Icon of Car Steering Wheel and Driver's Hands. Layers Gro Stock  Vector - Illustration of vehicle, transportation: 120684635">
            <a:extLst>
              <a:ext uri="{FF2B5EF4-FFF2-40B4-BE49-F238E27FC236}">
                <a16:creationId xmlns:a16="http://schemas.microsoft.com/office/drawing/2014/main" id="{BA1DEB26-A92B-7A09-9572-4CD03903C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2222" y1="51111" x2="22222" y2="63556"/>
                        <a14:foregroundMark x1="28000" y1="32444" x2="34222" y2="26667"/>
                        <a14:foregroundMark x1="80444" y1="52000" x2="80889" y2="63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73379">
            <a:off x="2654972" y="1265648"/>
            <a:ext cx="1188720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4" descr="Car Rear View Icons - Download Free Vector Icons | Noun Project">
            <a:extLst>
              <a:ext uri="{FF2B5EF4-FFF2-40B4-BE49-F238E27FC236}">
                <a16:creationId xmlns:a16="http://schemas.microsoft.com/office/drawing/2014/main" id="{CD214DC0-46E8-5059-C5FA-60C6278B0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692" y="2196360"/>
            <a:ext cx="612794" cy="612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2" descr="Vector Icon of Car Steering Wheel and Driver's Hands. Layers Gro Stock  Vector - Illustration of vehicle, transportation: 120684635">
            <a:extLst>
              <a:ext uri="{FF2B5EF4-FFF2-40B4-BE49-F238E27FC236}">
                <a16:creationId xmlns:a16="http://schemas.microsoft.com/office/drawing/2014/main" id="{373C00CC-B8E6-80CA-952B-04399F7C8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2222" y1="51111" x2="22222" y2="63556"/>
                        <a14:foregroundMark x1="28000" y1="32444" x2="34222" y2="26667"/>
                        <a14:foregroundMark x1="80444" y1="52000" x2="80889" y2="63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657" y="1239786"/>
            <a:ext cx="1289304" cy="1289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Content Placeholder 5" descr="Target with solid fill">
            <a:extLst>
              <a:ext uri="{FF2B5EF4-FFF2-40B4-BE49-F238E27FC236}">
                <a16:creationId xmlns:a16="http://schemas.microsoft.com/office/drawing/2014/main" id="{5AAC3079-BF62-AFC9-ABB8-F45D112BEE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38916" y="1531227"/>
            <a:ext cx="465870" cy="465870"/>
          </a:xfrm>
          <a:prstGeom prst="rect">
            <a:avLst/>
          </a:prstGeom>
        </p:spPr>
      </p:pic>
      <p:pic>
        <p:nvPicPr>
          <p:cNvPr id="125" name="Picture 4" descr="Car Rear View Icons - Download Free Vector Icons | Noun Project">
            <a:extLst>
              <a:ext uri="{FF2B5EF4-FFF2-40B4-BE49-F238E27FC236}">
                <a16:creationId xmlns:a16="http://schemas.microsoft.com/office/drawing/2014/main" id="{FFB40CF9-FF68-9E95-4802-E7CF69549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168" y="870027"/>
            <a:ext cx="612794" cy="612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Content Placeholder 5" descr="Target with solid fill">
            <a:extLst>
              <a:ext uri="{FF2B5EF4-FFF2-40B4-BE49-F238E27FC236}">
                <a16:creationId xmlns:a16="http://schemas.microsoft.com/office/drawing/2014/main" id="{3C2E3CD8-7BBC-BF59-F8BA-287889B26A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82756" y="208566"/>
            <a:ext cx="465870" cy="465870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D4918538-6797-05B5-BFA3-2498E8D6B59E}"/>
              </a:ext>
            </a:extLst>
          </p:cNvPr>
          <p:cNvSpPr txBox="1"/>
          <p:nvPr/>
        </p:nvSpPr>
        <p:spPr>
          <a:xfrm>
            <a:off x="2668860" y="2305780"/>
            <a:ext cx="212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Corrective Feedback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46F8641-D7C7-89D2-9DD4-676F13FA1602}"/>
              </a:ext>
            </a:extLst>
          </p:cNvPr>
          <p:cNvSpPr txBox="1"/>
          <p:nvPr/>
        </p:nvSpPr>
        <p:spPr>
          <a:xfrm>
            <a:off x="2963109" y="213707"/>
            <a:ext cx="8653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latin typeface="Calibri" panose="020F0502020204030204" pitchFamily="34" charset="0"/>
                <a:cs typeface="Calibri" panose="020F0502020204030204" pitchFamily="34" charset="0"/>
              </a:rPr>
              <a:t>Human </a:t>
            </a:r>
          </a:p>
          <a:p>
            <a:r>
              <a:rPr lang="en-US" sz="1300" b="1" dirty="0">
                <a:latin typeface="Calibri" panose="020F0502020204030204" pitchFamily="34" charset="0"/>
                <a:cs typeface="Calibri" panose="020F0502020204030204" pitchFamily="34" charset="0"/>
              </a:rPr>
              <a:t>Optimal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39D9E39-58B2-1C65-44FE-0AC2A3BEE749}"/>
              </a:ext>
            </a:extLst>
          </p:cNvPr>
          <p:cNvCxnSpPr/>
          <p:nvPr/>
        </p:nvCxnSpPr>
        <p:spPr>
          <a:xfrm>
            <a:off x="2798434" y="351958"/>
            <a:ext cx="228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DD3B67B-911C-E916-3438-9BAA8B14C534}"/>
              </a:ext>
            </a:extLst>
          </p:cNvPr>
          <p:cNvCxnSpPr/>
          <p:nvPr/>
        </p:nvCxnSpPr>
        <p:spPr>
          <a:xfrm>
            <a:off x="2800010" y="564736"/>
            <a:ext cx="2286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5516B171-5850-C2E3-DF64-70FD38676599}"/>
              </a:ext>
            </a:extLst>
          </p:cNvPr>
          <p:cNvSpPr txBox="1"/>
          <p:nvPr/>
        </p:nvSpPr>
        <p:spPr>
          <a:xfrm>
            <a:off x="4768633" y="3635998"/>
            <a:ext cx="2390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Learn Personalized Style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752793E1-68A5-9CA4-8210-0E60B396B1D9}"/>
              </a:ext>
            </a:extLst>
          </p:cNvPr>
          <p:cNvGrpSpPr/>
          <p:nvPr/>
        </p:nvGrpSpPr>
        <p:grpSpPr>
          <a:xfrm>
            <a:off x="5321868" y="1746262"/>
            <a:ext cx="414498" cy="928784"/>
            <a:chOff x="10865588" y="1445643"/>
            <a:chExt cx="414498" cy="928784"/>
          </a:xfrm>
        </p:grpSpPr>
        <p:sp>
          <p:nvSpPr>
            <p:cNvPr id="133" name="Arc 132">
              <a:extLst>
                <a:ext uri="{FF2B5EF4-FFF2-40B4-BE49-F238E27FC236}">
                  <a16:creationId xmlns:a16="http://schemas.microsoft.com/office/drawing/2014/main" id="{906A5F07-96A3-DD28-688B-02FA74439D86}"/>
                </a:ext>
              </a:extLst>
            </p:cNvPr>
            <p:cNvSpPr/>
            <p:nvPr/>
          </p:nvSpPr>
          <p:spPr>
            <a:xfrm rot="12329914">
              <a:off x="10865588" y="1445643"/>
              <a:ext cx="414498" cy="928784"/>
            </a:xfrm>
            <a:prstGeom prst="arc">
              <a:avLst>
                <a:gd name="adj1" fmla="val 17029427"/>
                <a:gd name="adj2" fmla="val 813825"/>
              </a:avLst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DAC9384F-C00A-E742-D256-14CC995F3C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87861" y="1700920"/>
              <a:ext cx="56404" cy="10217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640BAE61-967C-AA49-D04F-177B9F0DAC61}"/>
              </a:ext>
            </a:extLst>
          </p:cNvPr>
          <p:cNvSpPr txBox="1"/>
          <p:nvPr/>
        </p:nvSpPr>
        <p:spPr>
          <a:xfrm>
            <a:off x="5308908" y="1616287"/>
            <a:ext cx="1489827" cy="374571"/>
          </a:xfrm>
          <a:prstGeom prst="round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Over-corrector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01D035AD-4CA4-B8AE-7203-1304E152B404}"/>
              </a:ext>
            </a:extLst>
          </p:cNvPr>
          <p:cNvCxnSpPr>
            <a:cxnSpLocks/>
          </p:cNvCxnSpPr>
          <p:nvPr/>
        </p:nvCxnSpPr>
        <p:spPr>
          <a:xfrm flipV="1">
            <a:off x="4181609" y="723041"/>
            <a:ext cx="381001" cy="226267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991AFB90-F5D2-E0E0-35BF-6D290ACD83BC}"/>
              </a:ext>
            </a:extLst>
          </p:cNvPr>
          <p:cNvCxnSpPr>
            <a:cxnSpLocks/>
          </p:cNvCxnSpPr>
          <p:nvPr/>
        </p:nvCxnSpPr>
        <p:spPr>
          <a:xfrm flipV="1">
            <a:off x="4181600" y="450597"/>
            <a:ext cx="225302" cy="482514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E9FDF9A7-5153-49BC-9BF9-6472E06752A9}"/>
              </a:ext>
            </a:extLst>
          </p:cNvPr>
          <p:cNvGrpSpPr/>
          <p:nvPr/>
        </p:nvGrpSpPr>
        <p:grpSpPr>
          <a:xfrm>
            <a:off x="2644851" y="3898529"/>
            <a:ext cx="1194671" cy="1239304"/>
            <a:chOff x="6783636" y="1402173"/>
            <a:chExt cx="1194671" cy="1239304"/>
          </a:xfrm>
        </p:grpSpPr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DF36E77E-4F89-3541-E4D9-369555CA6420}"/>
                </a:ext>
              </a:extLst>
            </p:cNvPr>
            <p:cNvSpPr/>
            <p:nvPr/>
          </p:nvSpPr>
          <p:spPr>
            <a:xfrm>
              <a:off x="6845210" y="1473185"/>
              <a:ext cx="1097280" cy="1097280"/>
            </a:xfrm>
            <a:prstGeom prst="ellipse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68640AC5-5F16-6716-458D-4646813196A9}"/>
                </a:ext>
              </a:extLst>
            </p:cNvPr>
            <p:cNvSpPr/>
            <p:nvPr/>
          </p:nvSpPr>
          <p:spPr>
            <a:xfrm>
              <a:off x="6783636" y="1677172"/>
              <a:ext cx="1194671" cy="9643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6990DDCF-02AB-B511-D046-3DB76C3D7D01}"/>
                </a:ext>
              </a:extLst>
            </p:cNvPr>
            <p:cNvSpPr/>
            <p:nvPr/>
          </p:nvSpPr>
          <p:spPr>
            <a:xfrm>
              <a:off x="6826180" y="1402173"/>
              <a:ext cx="608162" cy="724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33387938-53A6-D5DE-14DF-4BCD8585AC87}"/>
                </a:ext>
              </a:extLst>
            </p:cNvPr>
            <p:cNvCxnSpPr>
              <a:cxnSpLocks/>
            </p:cNvCxnSpPr>
            <p:nvPr/>
          </p:nvCxnSpPr>
          <p:spPr>
            <a:xfrm>
              <a:off x="7828236" y="1677172"/>
              <a:ext cx="62429" cy="63812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3" name="Picture 4" descr="Car Rear View Icons - Download Free Vector Icons | Noun Project">
            <a:extLst>
              <a:ext uri="{FF2B5EF4-FFF2-40B4-BE49-F238E27FC236}">
                <a16:creationId xmlns:a16="http://schemas.microsoft.com/office/drawing/2014/main" id="{EDF70F77-5D66-2A2D-C429-8FDDBDF64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701" y="3420511"/>
            <a:ext cx="612794" cy="612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Content Placeholder 5" descr="Target with solid fill">
            <a:extLst>
              <a:ext uri="{FF2B5EF4-FFF2-40B4-BE49-F238E27FC236}">
                <a16:creationId xmlns:a16="http://schemas.microsoft.com/office/drawing/2014/main" id="{AC95C266-0EB0-22F1-1AF3-D3242955AA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74289" y="2799068"/>
            <a:ext cx="465870" cy="465870"/>
          </a:xfrm>
          <a:prstGeom prst="rect">
            <a:avLst/>
          </a:prstGeom>
        </p:spPr>
      </p:pic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B808BBEF-954D-0329-4307-F3B2484DC8B9}"/>
              </a:ext>
            </a:extLst>
          </p:cNvPr>
          <p:cNvCxnSpPr/>
          <p:nvPr/>
        </p:nvCxnSpPr>
        <p:spPr>
          <a:xfrm>
            <a:off x="2790024" y="2953466"/>
            <a:ext cx="228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D34D46DE-2534-C8DB-E880-9629CA4D71D0}"/>
              </a:ext>
            </a:extLst>
          </p:cNvPr>
          <p:cNvCxnSpPr/>
          <p:nvPr/>
        </p:nvCxnSpPr>
        <p:spPr>
          <a:xfrm>
            <a:off x="2790024" y="3139292"/>
            <a:ext cx="2286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3AE74530-CDBB-6871-BA34-564CA22F1A1E}"/>
              </a:ext>
            </a:extLst>
          </p:cNvPr>
          <p:cNvSpPr txBox="1"/>
          <p:nvPr/>
        </p:nvSpPr>
        <p:spPr>
          <a:xfrm>
            <a:off x="3023671" y="2785205"/>
            <a:ext cx="98914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latin typeface="Calibri" panose="020F0502020204030204" pitchFamily="34" charset="0"/>
                <a:cs typeface="Calibri" panose="020F0502020204030204" pitchFamily="34" charset="0"/>
              </a:rPr>
              <a:t>Human </a:t>
            </a:r>
          </a:p>
          <a:p>
            <a:r>
              <a:rPr lang="en-US" sz="1300" b="1" dirty="0">
                <a:latin typeface="Calibri" panose="020F0502020204030204" pitchFamily="34" charset="0"/>
                <a:cs typeface="Calibri" panose="020F0502020204030204" pitchFamily="34" charset="0"/>
              </a:rPr>
              <a:t>Optimal</a:t>
            </a:r>
          </a:p>
          <a:p>
            <a:r>
              <a:rPr lang="en-US" sz="1300" b="1" dirty="0">
                <a:latin typeface="Calibri" panose="020F0502020204030204" pitchFamily="34" charset="0"/>
                <a:cs typeface="Calibri" panose="020F0502020204030204" pitchFamily="34" charset="0"/>
              </a:rPr>
              <a:t>Improved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0C1BA92B-6EA3-D9F2-9001-2EFCDC5D60DF}"/>
              </a:ext>
            </a:extLst>
          </p:cNvPr>
          <p:cNvCxnSpPr/>
          <p:nvPr/>
        </p:nvCxnSpPr>
        <p:spPr>
          <a:xfrm>
            <a:off x="2794369" y="3334423"/>
            <a:ext cx="2286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9F002E04-9763-7FCA-7097-0C8DF4A2DDAD}"/>
              </a:ext>
            </a:extLst>
          </p:cNvPr>
          <p:cNvCxnSpPr>
            <a:cxnSpLocks/>
          </p:cNvCxnSpPr>
          <p:nvPr/>
        </p:nvCxnSpPr>
        <p:spPr>
          <a:xfrm flipV="1">
            <a:off x="4182756" y="3130858"/>
            <a:ext cx="293110" cy="38787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7926C3EF-A1F3-C4B2-FB4D-7D96C6BD8A0E}"/>
              </a:ext>
            </a:extLst>
          </p:cNvPr>
          <p:cNvGrpSpPr/>
          <p:nvPr/>
        </p:nvGrpSpPr>
        <p:grpSpPr>
          <a:xfrm>
            <a:off x="2560079" y="3997770"/>
            <a:ext cx="1301412" cy="1178628"/>
            <a:chOff x="6783636" y="1402173"/>
            <a:chExt cx="1301412" cy="1239304"/>
          </a:xfrm>
        </p:grpSpPr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F4D69793-35CC-2A0C-2849-AC23BE46A890}"/>
                </a:ext>
              </a:extLst>
            </p:cNvPr>
            <p:cNvSpPr/>
            <p:nvPr/>
          </p:nvSpPr>
          <p:spPr>
            <a:xfrm>
              <a:off x="6845210" y="1473185"/>
              <a:ext cx="1097280" cy="109728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95624BBA-D88E-B43E-D42B-5A6547B466F5}"/>
                </a:ext>
              </a:extLst>
            </p:cNvPr>
            <p:cNvSpPr/>
            <p:nvPr/>
          </p:nvSpPr>
          <p:spPr>
            <a:xfrm>
              <a:off x="6856981" y="1473185"/>
              <a:ext cx="1097280" cy="109728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C343E2BB-82DE-0534-BD9C-D70D840E29D6}"/>
                </a:ext>
              </a:extLst>
            </p:cNvPr>
            <p:cNvSpPr/>
            <p:nvPr/>
          </p:nvSpPr>
          <p:spPr>
            <a:xfrm>
              <a:off x="6783636" y="1917022"/>
              <a:ext cx="1301412" cy="724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1002F421-8D1F-CACE-EC7F-81797EDF5332}"/>
                </a:ext>
              </a:extLst>
            </p:cNvPr>
            <p:cNvSpPr/>
            <p:nvPr/>
          </p:nvSpPr>
          <p:spPr>
            <a:xfrm>
              <a:off x="6826180" y="1402173"/>
              <a:ext cx="608162" cy="724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39915EC7-7096-17F2-FC27-3D1A2AFEDA10}"/>
                </a:ext>
              </a:extLst>
            </p:cNvPr>
            <p:cNvCxnSpPr>
              <a:cxnSpLocks/>
            </p:cNvCxnSpPr>
            <p:nvPr/>
          </p:nvCxnSpPr>
          <p:spPr>
            <a:xfrm>
              <a:off x="7928321" y="2013821"/>
              <a:ext cx="0" cy="3393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6" name="Picture 2" descr="Vector Icon of Car Steering Wheel and Driver's Hands. Layers Gro Stock  Vector - Illustration of vehicle, transportation: 120684635">
            <a:extLst>
              <a:ext uri="{FF2B5EF4-FFF2-40B4-BE49-F238E27FC236}">
                <a16:creationId xmlns:a16="http://schemas.microsoft.com/office/drawing/2014/main" id="{6DDEBB97-BC1A-7E11-CEE9-5303D5819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2222" y1="51111" x2="22222" y2="63556"/>
                        <a14:foregroundMark x1="28000" y1="32444" x2="34222" y2="26667"/>
                        <a14:foregroundMark x1="80444" y1="52000" x2="80889" y2="63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73379">
            <a:off x="2627584" y="3951421"/>
            <a:ext cx="1188720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3F727998-BC1B-E19A-E16F-3E5B011DD57C}"/>
              </a:ext>
            </a:extLst>
          </p:cNvPr>
          <p:cNvSpPr txBox="1"/>
          <p:nvPr/>
        </p:nvSpPr>
        <p:spPr>
          <a:xfrm>
            <a:off x="2720200" y="4913123"/>
            <a:ext cx="212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Improve Feedback</a:t>
            </a:r>
          </a:p>
        </p:txBody>
      </p:sp>
      <p:pic>
        <p:nvPicPr>
          <p:cNvPr id="158" name="Picture 2" descr="Vector Icon of Car Steering Wheel and Driver's Hands. Layers Gro Stock  Vector - Illustration of vehicle, transportation: 120684635">
            <a:extLst>
              <a:ext uri="{FF2B5EF4-FFF2-40B4-BE49-F238E27FC236}">
                <a16:creationId xmlns:a16="http://schemas.microsoft.com/office/drawing/2014/main" id="{465C7D57-F4AF-9F40-D929-29132C4BD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2222" y1="51111" x2="22222" y2="63556"/>
                        <a14:foregroundMark x1="28000" y1="32444" x2="34222" y2="26667"/>
                        <a14:foregroundMark x1="80444" y1="52000" x2="80889" y2="63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1331">
            <a:off x="2627208" y="3963210"/>
            <a:ext cx="1188720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9" name="Rectangle 158">
            <a:extLst>
              <a:ext uri="{FF2B5EF4-FFF2-40B4-BE49-F238E27FC236}">
                <a16:creationId xmlns:a16="http://schemas.microsoft.com/office/drawing/2014/main" id="{1F0D4872-4995-C6B4-7327-3FB01BFD7B89}"/>
              </a:ext>
            </a:extLst>
          </p:cNvPr>
          <p:cNvSpPr/>
          <p:nvPr/>
        </p:nvSpPr>
        <p:spPr>
          <a:xfrm>
            <a:off x="2672609" y="2791055"/>
            <a:ext cx="2053003" cy="246888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59B85A16-E884-172F-12B9-C017CF3BC387}"/>
              </a:ext>
            </a:extLst>
          </p:cNvPr>
          <p:cNvCxnSpPr>
            <a:cxnSpLocks/>
          </p:cNvCxnSpPr>
          <p:nvPr/>
        </p:nvCxnSpPr>
        <p:spPr>
          <a:xfrm flipV="1">
            <a:off x="4195980" y="3295939"/>
            <a:ext cx="381001" cy="226267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54C76D16-3DBA-D851-9A52-35D3BA3A8361}"/>
              </a:ext>
            </a:extLst>
          </p:cNvPr>
          <p:cNvCxnSpPr>
            <a:cxnSpLocks/>
          </p:cNvCxnSpPr>
          <p:nvPr/>
        </p:nvCxnSpPr>
        <p:spPr>
          <a:xfrm flipV="1">
            <a:off x="4183714" y="3033936"/>
            <a:ext cx="225302" cy="482514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99EA36AB-DCBD-D9A6-31A0-7F176A6B3E24}"/>
              </a:ext>
            </a:extLst>
          </p:cNvPr>
          <p:cNvSpPr/>
          <p:nvPr/>
        </p:nvSpPr>
        <p:spPr>
          <a:xfrm>
            <a:off x="2681340" y="199094"/>
            <a:ext cx="2053003" cy="246888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055A5EB-0A04-E003-2669-FF09C4BE26FF}"/>
              </a:ext>
            </a:extLst>
          </p:cNvPr>
          <p:cNvSpPr/>
          <p:nvPr/>
        </p:nvSpPr>
        <p:spPr>
          <a:xfrm>
            <a:off x="516998" y="1499893"/>
            <a:ext cx="2053003" cy="246888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C5F4FE5F-427C-8141-F42B-6D739BEA8A69}"/>
              </a:ext>
            </a:extLst>
          </p:cNvPr>
          <p:cNvSpPr/>
          <p:nvPr/>
        </p:nvSpPr>
        <p:spPr>
          <a:xfrm>
            <a:off x="4833029" y="1539271"/>
            <a:ext cx="2053003" cy="246888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2460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655"/>
    </mc:Choice>
    <mc:Fallback>
      <p:transition spd="slow" advTm="86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27" grpId="0"/>
      <p:bldP spid="131" grpId="0"/>
      <p:bldP spid="135" grpId="0" animBg="1"/>
      <p:bldP spid="157" grpId="0"/>
      <p:bldP spid="159" grpId="0" animBg="1"/>
      <p:bldP spid="162" grpId="0" animBg="1"/>
      <p:bldP spid="163" grpId="0" animBg="1"/>
      <p:bldP spid="16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.4|0.9|0.9|0.9|0.8|0.9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</TotalTime>
  <Words>15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Botti, Erin K</dc:creator>
  <cp:lastModifiedBy>Botti, Erin K</cp:lastModifiedBy>
  <cp:revision>1</cp:revision>
  <dcterms:created xsi:type="dcterms:W3CDTF">2024-10-18T17:27:26Z</dcterms:created>
  <dcterms:modified xsi:type="dcterms:W3CDTF">2024-10-18T20:43:17Z</dcterms:modified>
</cp:coreProperties>
</file>