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700"/>
  </p:normalViewPr>
  <p:slideViewPr>
    <p:cSldViewPr snapToGrid="0" snapToObjects="1">
      <p:cViewPr>
        <p:scale>
          <a:sx n="93" d="100"/>
          <a:sy n="93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9836-6C9A-7A44-9E0B-0D54FFD9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EFB1-4DCF-4041-8832-153042A4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0170-DD65-F545-8212-8D034234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8F8F-4AF9-E048-A849-493DEDA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C58B-3F68-C347-AB3E-5E716383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536-4576-6D4D-8821-51066A0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8CD1-5FE4-F340-8998-03EDB14C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0E2-DEC3-9344-8EEC-F103A04E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49BC-A372-5A4B-A94B-7116CFE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9033-3F0A-A54B-85C4-8FEF1AA0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9341A-C8BF-514C-9DEB-F0726154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0047B-DF0F-FA48-9A24-AD6AED45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44EB-F3BC-BD4D-89DD-48F722B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63FF-E4AD-CE48-BB1F-4F28FD1C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DD7C-E7F8-0C48-815F-77F2A564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2B13-0ACC-B146-9588-89604E4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CEDE-7C3E-E941-810F-F406E263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76F5-89CE-EB48-B051-C068D77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AB78-BCEC-9249-80C1-290A294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BA20-D565-484B-B1FD-A58CFB7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D16-70C3-2B4D-8E2B-70275920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5619-70EF-8E43-802B-D685A7E6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A931-69E4-2845-BC5A-83FFA4E4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7F6B-3DE6-E745-BC4E-4CCCE486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0796-FD7D-E54E-ACD1-34DA9CE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154-3054-A14C-ADAD-8E41C70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D455-766D-F94F-A891-24B80DF5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4ED3-31C6-1446-B094-E215ED39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E805-96B9-C149-AF64-904F1F34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E325-5048-4745-856B-B0C9EB28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2FC0-3B69-6543-B88F-29BC972B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2C50-E552-3144-A669-42519A80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A8F5-8CD7-B240-8D57-298243D8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7B82-3B52-1041-9777-C7210553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1DFB-C2C9-8C4D-A750-9D2AE6B9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44F3F-D16D-BD49-8914-32E23F63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AA446-CDB0-194B-8427-80A3E41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6A6EB-B892-4C44-9960-178149F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00D1-FD0C-9D4A-9F9F-79E5539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13DC-658B-4D4C-ADBD-B109A234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65DE3-1E7D-0A45-9B41-30ECEB48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E058-00B5-E942-A5C1-2D521CC9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7031-0747-B14B-9727-6DC80F4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758F-67D9-1F4B-8C3B-2114B9A8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28F0F-C83B-964F-85CE-70EF0EF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6723-C971-8147-9467-F646DC8E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EA77-D0B9-7F40-BD41-1787C3C8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03C5-7157-A844-98E5-C94FA7B2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2843-5122-4D45-8759-D4460A14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3CFF-729B-8D4A-893F-E23BF5CB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9C5-EAF4-164F-B684-C8CD33BC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F4585-170F-4844-991F-93EF4935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9104-4135-1C4B-AED4-9287AE8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0CE3B-D493-5245-9ED3-DA0FE382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934C-AA55-5E47-9567-5CDB66C2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C0AE-DE6F-A248-8E81-4101E881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1202-0BE2-AF4A-8024-207A5266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A09B-53D3-7A4A-A2DA-5825E62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27F26-9167-C14E-9F7C-6C68B00F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05E0-EF56-A04B-8FAA-E3BC8FAE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7400-FBD0-1A4B-9653-6CFE16815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AB34-5858-0D47-B074-E10623585A1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550-8A82-6947-9BFD-5F080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4238-889A-D942-9216-DC8CB5B7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EFF3-3D96-3040-8EB1-BA4C09E8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4750F6-7228-564D-8216-12F1B496F08E}"/>
              </a:ext>
            </a:extLst>
          </p:cNvPr>
          <p:cNvCxnSpPr>
            <a:cxnSpLocks/>
          </p:cNvCxnSpPr>
          <p:nvPr/>
        </p:nvCxnSpPr>
        <p:spPr>
          <a:xfrm flipV="1">
            <a:off x="1578078" y="2462981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0EDD2-F60C-744D-882F-90E4D8A1790C}"/>
              </a:ext>
            </a:extLst>
          </p:cNvPr>
          <p:cNvCxnSpPr>
            <a:cxnSpLocks/>
          </p:cNvCxnSpPr>
          <p:nvPr/>
        </p:nvCxnSpPr>
        <p:spPr>
          <a:xfrm flipV="1">
            <a:off x="3719823" y="1385762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ED50-93E2-F349-8E0F-881372B49A1E}"/>
              </a:ext>
            </a:extLst>
          </p:cNvPr>
          <p:cNvCxnSpPr>
            <a:cxnSpLocks/>
          </p:cNvCxnSpPr>
          <p:nvPr/>
        </p:nvCxnSpPr>
        <p:spPr>
          <a:xfrm>
            <a:off x="3719824" y="2096086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6C1F4-497B-5849-856F-80EE23C9AFF3}"/>
              </a:ext>
            </a:extLst>
          </p:cNvPr>
          <p:cNvCxnSpPr>
            <a:cxnSpLocks/>
          </p:cNvCxnSpPr>
          <p:nvPr/>
        </p:nvCxnSpPr>
        <p:spPr>
          <a:xfrm>
            <a:off x="1578077" y="3215151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5D0B9-A0BC-AF44-9300-754029CBCA60}"/>
              </a:ext>
            </a:extLst>
          </p:cNvPr>
          <p:cNvCxnSpPr>
            <a:cxnSpLocks/>
          </p:cNvCxnSpPr>
          <p:nvPr/>
        </p:nvCxnSpPr>
        <p:spPr>
          <a:xfrm>
            <a:off x="3719822" y="4224137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BF2406-66A6-964B-ABFB-571BE22FC4CB}"/>
              </a:ext>
            </a:extLst>
          </p:cNvPr>
          <p:cNvCxnSpPr>
            <a:cxnSpLocks/>
          </p:cNvCxnSpPr>
          <p:nvPr/>
        </p:nvCxnSpPr>
        <p:spPr>
          <a:xfrm flipV="1">
            <a:off x="3729178" y="3518123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85C6AD2-B294-FE48-9F26-559EE55D3E7B}"/>
              </a:ext>
            </a:extLst>
          </p:cNvPr>
          <p:cNvSpPr/>
          <p:nvPr/>
        </p:nvSpPr>
        <p:spPr>
          <a:xfrm>
            <a:off x="3707674" y="2078491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49D919-63DC-0E4B-A2FF-BDCFAE33C16A}"/>
              </a:ext>
            </a:extLst>
          </p:cNvPr>
          <p:cNvSpPr/>
          <p:nvPr/>
        </p:nvSpPr>
        <p:spPr>
          <a:xfrm>
            <a:off x="3707672" y="4212279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519815-C0C7-1F42-9204-EBD3DC614356}"/>
              </a:ext>
            </a:extLst>
          </p:cNvPr>
          <p:cNvSpPr/>
          <p:nvPr/>
        </p:nvSpPr>
        <p:spPr>
          <a:xfrm>
            <a:off x="1556950" y="3178575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8E976-FBF3-C84A-8CD9-6A1486DC9F23}"/>
              </a:ext>
            </a:extLst>
          </p:cNvPr>
          <p:cNvSpPr txBox="1"/>
          <p:nvPr/>
        </p:nvSpPr>
        <p:spPr>
          <a:xfrm rot="19998459">
            <a:off x="1559324" y="2515825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00761-9B65-0E45-8081-A3EC46C689D8}"/>
              </a:ext>
            </a:extLst>
          </p:cNvPr>
          <p:cNvSpPr txBox="1"/>
          <p:nvPr/>
        </p:nvSpPr>
        <p:spPr>
          <a:xfrm rot="19998459">
            <a:off x="3764207" y="1404079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49319-D8E3-BD41-B4ED-EE7C95AB2840}"/>
              </a:ext>
            </a:extLst>
          </p:cNvPr>
          <p:cNvSpPr txBox="1"/>
          <p:nvPr/>
        </p:nvSpPr>
        <p:spPr>
          <a:xfrm rot="19998459">
            <a:off x="3709989" y="3574800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BF81F2-4A47-FE41-A088-FF7730F7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92" y="2179234"/>
            <a:ext cx="548640" cy="274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5B127F-2CBF-7C44-B7DA-39E199E9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36" y="3968755"/>
            <a:ext cx="54864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45DFB9-CD90-CF4F-A545-51237D6AF5FF}"/>
              </a:ext>
            </a:extLst>
          </p:cNvPr>
          <p:cNvSpPr txBox="1"/>
          <p:nvPr/>
        </p:nvSpPr>
        <p:spPr>
          <a:xfrm rot="1620000">
            <a:off x="1555171" y="353662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1A1FF-1540-F74C-B577-3C12E85D3CCB}"/>
              </a:ext>
            </a:extLst>
          </p:cNvPr>
          <p:cNvSpPr txBox="1"/>
          <p:nvPr/>
        </p:nvSpPr>
        <p:spPr>
          <a:xfrm rot="1620000">
            <a:off x="3874549" y="460970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3D6F8-C00D-324F-943A-7C8B989998DC}"/>
              </a:ext>
            </a:extLst>
          </p:cNvPr>
          <p:cNvSpPr txBox="1"/>
          <p:nvPr/>
        </p:nvSpPr>
        <p:spPr>
          <a:xfrm rot="1620000">
            <a:off x="3877056" y="248943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73044E2-649F-6C4D-ADC1-CBB139D38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232" y="2723022"/>
            <a:ext cx="295849" cy="3291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925D4E-BC98-F544-9A44-A1245B260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53" y="4837357"/>
            <a:ext cx="341845" cy="3291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03A240-E11D-F24E-BD42-C0A659975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232" y="1233170"/>
            <a:ext cx="313508" cy="2194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F100FBA-AF12-9D40-90EE-3FE8F8D16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232" y="3365531"/>
            <a:ext cx="31350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274123-E5B5-0F41-92C7-AD972527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08"/>
          <a:stretch/>
        </p:blipFill>
        <p:spPr>
          <a:xfrm>
            <a:off x="212277" y="3655081"/>
            <a:ext cx="11825015" cy="309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8DC1F-4352-8A46-91DD-18754CDD0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49"/>
          <a:stretch/>
        </p:blipFill>
        <p:spPr>
          <a:xfrm>
            <a:off x="299906" y="100687"/>
            <a:ext cx="11787960" cy="310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F671E-7BD0-344C-9A49-50CCF77A6CEC}"/>
              </a:ext>
            </a:extLst>
          </p:cNvPr>
          <p:cNvSpPr txBox="1"/>
          <p:nvPr/>
        </p:nvSpPr>
        <p:spPr>
          <a:xfrm rot="16200000">
            <a:off x="5342604" y="100711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 err="1">
                <a:solidFill>
                  <a:srgbClr val="262626"/>
                </a:solidFill>
              </a:rPr>
              <a:t>Scen</a:t>
            </a:r>
            <a:r>
              <a:rPr lang="en-US" sz="1950" dirty="0">
                <a:solidFill>
                  <a:srgbClr val="262626"/>
                </a:solidFill>
              </a:rPr>
              <a:t>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EFFEA-F0CF-6143-BBDA-C130A533C0C6}"/>
              </a:ext>
            </a:extLst>
          </p:cNvPr>
          <p:cNvSpPr txBox="1"/>
          <p:nvPr/>
        </p:nvSpPr>
        <p:spPr>
          <a:xfrm rot="16200000">
            <a:off x="-837153" y="100711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 err="1">
                <a:solidFill>
                  <a:srgbClr val="262626"/>
                </a:solidFill>
              </a:rPr>
              <a:t>Scen</a:t>
            </a:r>
            <a:r>
              <a:rPr lang="en-US" sz="1950" dirty="0">
                <a:solidFill>
                  <a:srgbClr val="262626"/>
                </a:solidFill>
              </a:rPr>
              <a:t>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44776-F398-9645-BD89-0CF665BBB772}"/>
              </a:ext>
            </a:extLst>
          </p:cNvPr>
          <p:cNvSpPr txBox="1"/>
          <p:nvPr/>
        </p:nvSpPr>
        <p:spPr>
          <a:xfrm rot="16200000">
            <a:off x="5340096" y="457988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 err="1">
                <a:solidFill>
                  <a:srgbClr val="262626"/>
                </a:solidFill>
              </a:rPr>
              <a:t>Scen</a:t>
            </a:r>
            <a:r>
              <a:rPr lang="en-US" sz="1950" dirty="0">
                <a:solidFill>
                  <a:srgbClr val="262626"/>
                </a:solidFill>
              </a:rPr>
              <a:t>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Eidschun</dc:creator>
  <cp:lastModifiedBy>Erin Eidschun</cp:lastModifiedBy>
  <cp:revision>4</cp:revision>
  <dcterms:created xsi:type="dcterms:W3CDTF">2020-03-08T00:17:33Z</dcterms:created>
  <dcterms:modified xsi:type="dcterms:W3CDTF">2020-03-11T07:07:35Z</dcterms:modified>
</cp:coreProperties>
</file>