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0"/>
    <p:restoredTop sz="94700"/>
  </p:normalViewPr>
  <p:slideViewPr>
    <p:cSldViewPr snapToGrid="0" snapToObjects="1">
      <p:cViewPr>
        <p:scale>
          <a:sx n="144" d="100"/>
          <a:sy n="144" d="100"/>
        </p:scale>
        <p:origin x="-752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9836-6C9A-7A44-9E0B-0D54FFD9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7EFB1-4DCF-4041-8832-153042A4C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0170-DD65-F545-8212-8D034234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08F8F-4AF9-E048-A849-493DEDA8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C58B-3F68-C347-AB3E-5E716383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B536-4576-6D4D-8821-51066A09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F8CD1-5FE4-F340-8998-03EDB14C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90E2-DEC3-9344-8EEC-F103A04E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049BC-A372-5A4B-A94B-7116CFE3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9033-3F0A-A54B-85C4-8FEF1AA0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7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9341A-C8BF-514C-9DEB-F0726154F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0047B-DF0F-FA48-9A24-AD6AED45D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644EB-F3BC-BD4D-89DD-48F722B1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963FF-E4AD-CE48-BB1F-4F28FD1C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DD7C-E7F8-0C48-815F-77F2A564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2B13-0ACC-B146-9588-89604E46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CEDE-7C3E-E941-810F-F406E263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D76F5-89CE-EB48-B051-C068D77E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AB78-BCEC-9249-80C1-290A2945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BA20-D565-484B-B1FD-A58CFB73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1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3D16-70C3-2B4D-8E2B-70275920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A5619-70EF-8E43-802B-D685A7E6B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6A931-69E4-2845-BC5A-83FFA4E4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87F6B-3DE6-E745-BC4E-4CCCE486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0796-FD7D-E54E-ACD1-34DA9CE7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8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7154-3054-A14C-ADAD-8E41C702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D455-766D-F94F-A891-24B80DF54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54ED3-31C6-1446-B094-E215ED393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7E805-96B9-C149-AF64-904F1F34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2E325-5048-4745-856B-B0C9EB28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D2FC0-3B69-6543-B88F-29BC972B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2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2C50-E552-3144-A669-42519A80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EA8F5-8CD7-B240-8D57-298243D83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F7B82-3B52-1041-9777-C7210553F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D1DFB-C2C9-8C4D-A750-9D2AE6B96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44F3F-D16D-BD49-8914-32E23F638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AA446-CDB0-194B-8427-80A3E411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6A6EB-B892-4C44-9960-178149FE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000D1-FD0C-9D4A-9F9F-79E5539E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13DC-658B-4D4C-ADBD-B109A234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65DE3-1E7D-0A45-9B41-30ECEB48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AE058-00B5-E942-A5C1-2D521CC9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E7031-0747-B14B-9727-6DC80F43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6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9758F-67D9-1F4B-8C3B-2114B9A8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28F0F-C83B-964F-85CE-70EF0EFE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A6723-C971-8147-9467-F646DC8E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EA77-D0B9-7F40-BD41-1787C3C8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03C5-7157-A844-98E5-C94FA7B2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82843-5122-4D45-8759-D4460A145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C3CFF-729B-8D4A-893F-E23BF5CB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39C5-EAF4-164F-B684-C8CD33BC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F4585-170F-4844-991F-93EF4935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9104-4135-1C4B-AED4-9287AE8A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0CE3B-D493-5245-9ED3-DA0FE3824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8934C-AA55-5E47-9567-5CDB66C22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5C0AE-DE6F-A248-8E81-4101E881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B34-5858-0D47-B074-E10623585A1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01202-0BE2-AF4A-8024-207A5266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EA09B-53D3-7A4A-A2DA-5825E62D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EFF3-3D96-3040-8EB1-BA4C09E8D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27F26-9167-C14E-9F7C-6C68B00F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C05E0-EF56-A04B-8FAA-E3BC8FAE6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67400-FBD0-1A4B-9653-6CFE16815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5AB34-5858-0D47-B074-E10623585A1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2550-8A82-6947-9BFD-5F080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64238-889A-D942-9216-DC8CB5B7A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4EFF3-3D96-3040-8EB1-BA4C09E8D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4750F6-7228-564D-8216-12F1B496F08E}"/>
              </a:ext>
            </a:extLst>
          </p:cNvPr>
          <p:cNvCxnSpPr>
            <a:cxnSpLocks/>
          </p:cNvCxnSpPr>
          <p:nvPr/>
        </p:nvCxnSpPr>
        <p:spPr>
          <a:xfrm flipV="1">
            <a:off x="1578078" y="2462981"/>
            <a:ext cx="1489587" cy="752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0EDD2-F60C-744D-882F-90E4D8A1790C}"/>
              </a:ext>
            </a:extLst>
          </p:cNvPr>
          <p:cNvCxnSpPr>
            <a:cxnSpLocks/>
          </p:cNvCxnSpPr>
          <p:nvPr/>
        </p:nvCxnSpPr>
        <p:spPr>
          <a:xfrm flipV="1">
            <a:off x="3719823" y="1385762"/>
            <a:ext cx="1489587" cy="752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CFED50-93E2-F349-8E0F-881372B49A1E}"/>
              </a:ext>
            </a:extLst>
          </p:cNvPr>
          <p:cNvCxnSpPr>
            <a:cxnSpLocks/>
          </p:cNvCxnSpPr>
          <p:nvPr/>
        </p:nvCxnSpPr>
        <p:spPr>
          <a:xfrm>
            <a:off x="3719824" y="2096086"/>
            <a:ext cx="1489587" cy="749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C6C1F4-497B-5849-856F-80EE23C9AFF3}"/>
              </a:ext>
            </a:extLst>
          </p:cNvPr>
          <p:cNvCxnSpPr>
            <a:cxnSpLocks/>
          </p:cNvCxnSpPr>
          <p:nvPr/>
        </p:nvCxnSpPr>
        <p:spPr>
          <a:xfrm>
            <a:off x="1578077" y="3215151"/>
            <a:ext cx="1489587" cy="749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75D0B9-A0BC-AF44-9300-754029CBCA60}"/>
              </a:ext>
            </a:extLst>
          </p:cNvPr>
          <p:cNvCxnSpPr>
            <a:cxnSpLocks/>
          </p:cNvCxnSpPr>
          <p:nvPr/>
        </p:nvCxnSpPr>
        <p:spPr>
          <a:xfrm>
            <a:off x="3719822" y="4224137"/>
            <a:ext cx="1489587" cy="749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BF2406-66A6-964B-ABFB-571BE22FC4CB}"/>
              </a:ext>
            </a:extLst>
          </p:cNvPr>
          <p:cNvCxnSpPr>
            <a:cxnSpLocks/>
          </p:cNvCxnSpPr>
          <p:nvPr/>
        </p:nvCxnSpPr>
        <p:spPr>
          <a:xfrm flipV="1">
            <a:off x="3729178" y="3518123"/>
            <a:ext cx="1489587" cy="752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85C6AD2-B294-FE48-9F26-559EE55D3E7B}"/>
              </a:ext>
            </a:extLst>
          </p:cNvPr>
          <p:cNvSpPr/>
          <p:nvPr/>
        </p:nvSpPr>
        <p:spPr>
          <a:xfrm>
            <a:off x="3716552" y="2078491"/>
            <a:ext cx="73152" cy="73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49D919-63DC-0E4B-A2FF-BDCFAE33C16A}"/>
              </a:ext>
            </a:extLst>
          </p:cNvPr>
          <p:cNvSpPr/>
          <p:nvPr/>
        </p:nvSpPr>
        <p:spPr>
          <a:xfrm>
            <a:off x="3716550" y="4212279"/>
            <a:ext cx="73152" cy="73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519815-C0C7-1F42-9204-EBD3DC614356}"/>
              </a:ext>
            </a:extLst>
          </p:cNvPr>
          <p:cNvSpPr/>
          <p:nvPr/>
        </p:nvSpPr>
        <p:spPr>
          <a:xfrm>
            <a:off x="1574706" y="3178575"/>
            <a:ext cx="73152" cy="73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78E976-FBF3-C84A-8CD9-6A1486DC9F23}"/>
              </a:ext>
            </a:extLst>
          </p:cNvPr>
          <p:cNvSpPr txBox="1"/>
          <p:nvPr/>
        </p:nvSpPr>
        <p:spPr>
          <a:xfrm rot="19998459">
            <a:off x="1559324" y="2515825"/>
            <a:ext cx="1744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EKNR Formulation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300761-9B65-0E45-8081-A3EC46C689D8}"/>
              </a:ext>
            </a:extLst>
          </p:cNvPr>
          <p:cNvSpPr txBox="1"/>
          <p:nvPr/>
        </p:nvSpPr>
        <p:spPr>
          <a:xfrm rot="19998459">
            <a:off x="3764207" y="1404079"/>
            <a:ext cx="1744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EKNR Formulation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F49319-D8E3-BD41-B4ED-EE7C95AB2840}"/>
              </a:ext>
            </a:extLst>
          </p:cNvPr>
          <p:cNvSpPr txBox="1"/>
          <p:nvPr/>
        </p:nvSpPr>
        <p:spPr>
          <a:xfrm rot="19998459">
            <a:off x="3709989" y="3574800"/>
            <a:ext cx="1744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EKNR Formulation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7BF81F2-4A47-FE41-A088-FF7730F7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192" y="2179234"/>
            <a:ext cx="54864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C45DFB9-CD90-CF4F-A545-51237D6AF5FF}"/>
              </a:ext>
            </a:extLst>
          </p:cNvPr>
          <p:cNvSpPr txBox="1"/>
          <p:nvPr/>
        </p:nvSpPr>
        <p:spPr>
          <a:xfrm rot="1620000">
            <a:off x="1555171" y="3536626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GMM Estimation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81A1FF-1540-F74C-B577-3C12E85D3CCB}"/>
              </a:ext>
            </a:extLst>
          </p:cNvPr>
          <p:cNvSpPr txBox="1"/>
          <p:nvPr/>
        </p:nvSpPr>
        <p:spPr>
          <a:xfrm rot="1620000">
            <a:off x="3874549" y="4609700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GMM Estimation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63D6F8-C00D-324F-943A-7C8B989998DC}"/>
              </a:ext>
            </a:extLst>
          </p:cNvPr>
          <p:cNvSpPr txBox="1"/>
          <p:nvPr/>
        </p:nvSpPr>
        <p:spPr>
          <a:xfrm rot="1620000">
            <a:off x="3877056" y="2489439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GMM Estimation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73044E2-649F-6C4D-ADC1-CBB139D3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232" y="2723022"/>
            <a:ext cx="295849" cy="32918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4925D4E-BC98-F544-9A44-A1245B260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853" y="4837357"/>
            <a:ext cx="341845" cy="32918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003A240-E11D-F24E-BD42-C0A659975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232" y="1233170"/>
            <a:ext cx="313508" cy="21945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F100FBA-AF12-9D40-90EE-3FE8F8D16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232" y="3365531"/>
            <a:ext cx="313508" cy="21945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F952D-50F0-F147-98BA-8CD2E29D924B}"/>
              </a:ext>
            </a:extLst>
          </p:cNvPr>
          <p:cNvCxnSpPr/>
          <p:nvPr/>
        </p:nvCxnSpPr>
        <p:spPr>
          <a:xfrm>
            <a:off x="7190509" y="0"/>
            <a:ext cx="0" cy="655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C281C76-AB9D-814F-BFB1-AE8A1D8B8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5536" y="3968496"/>
            <a:ext cx="530354" cy="2468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588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274123-E5B5-0F41-92C7-AD972527B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08"/>
          <a:stretch/>
        </p:blipFill>
        <p:spPr>
          <a:xfrm>
            <a:off x="239987" y="3655081"/>
            <a:ext cx="11825015" cy="3090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F8DC1F-4352-8A46-91DD-18754CDD0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449"/>
          <a:stretch/>
        </p:blipFill>
        <p:spPr>
          <a:xfrm>
            <a:off x="299906" y="100687"/>
            <a:ext cx="11787960" cy="3108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CF671E-7BD0-344C-9A49-50CCF77A6CEC}"/>
              </a:ext>
            </a:extLst>
          </p:cNvPr>
          <p:cNvSpPr txBox="1"/>
          <p:nvPr/>
        </p:nvSpPr>
        <p:spPr>
          <a:xfrm rot="16200000">
            <a:off x="5342604" y="1007114"/>
            <a:ext cx="25053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>
                <a:solidFill>
                  <a:srgbClr val="262626"/>
                </a:solidFill>
              </a:rPr>
              <a:t>Scen. 1: EKNR values</a:t>
            </a:r>
          </a:p>
          <a:p>
            <a:endParaRPr lang="en-US" sz="1950" dirty="0">
              <a:solidFill>
                <a:srgbClr val="26262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EFFEA-F0CF-6143-BBDA-C130A533C0C6}"/>
              </a:ext>
            </a:extLst>
          </p:cNvPr>
          <p:cNvSpPr txBox="1"/>
          <p:nvPr/>
        </p:nvSpPr>
        <p:spPr>
          <a:xfrm rot="16200000">
            <a:off x="-837153" y="1007114"/>
            <a:ext cx="25053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>
                <a:solidFill>
                  <a:srgbClr val="262626"/>
                </a:solidFill>
              </a:rPr>
              <a:t>Scen. 1: EKNR values</a:t>
            </a:r>
          </a:p>
          <a:p>
            <a:endParaRPr lang="en-US" sz="1950" dirty="0">
              <a:solidFill>
                <a:srgbClr val="26262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44776-F398-9645-BD89-0CF665BBB772}"/>
              </a:ext>
            </a:extLst>
          </p:cNvPr>
          <p:cNvSpPr txBox="1"/>
          <p:nvPr/>
        </p:nvSpPr>
        <p:spPr>
          <a:xfrm rot="16200000">
            <a:off x="5340096" y="4579888"/>
            <a:ext cx="25053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>
                <a:solidFill>
                  <a:srgbClr val="262626"/>
                </a:solidFill>
              </a:rPr>
              <a:t>Scen. 4: GMM values</a:t>
            </a:r>
          </a:p>
          <a:p>
            <a:endParaRPr lang="en-US" sz="1950" dirty="0">
              <a:solidFill>
                <a:srgbClr val="26262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1B2A33-BAA7-E645-8398-68C1840E0FD5}"/>
              </a:ext>
            </a:extLst>
          </p:cNvPr>
          <p:cNvSpPr txBox="1"/>
          <p:nvPr/>
        </p:nvSpPr>
        <p:spPr>
          <a:xfrm rot="16200000">
            <a:off x="-837154" y="4579888"/>
            <a:ext cx="25053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>
                <a:solidFill>
                  <a:srgbClr val="262626"/>
                </a:solidFill>
              </a:rPr>
              <a:t>Scen. 4: GMM values</a:t>
            </a:r>
          </a:p>
          <a:p>
            <a:endParaRPr lang="en-US" sz="195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0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EF8B8A-FDD5-AB4B-BD1D-FC036CF7590D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53940"/>
          <a:stretch/>
        </p:blipFill>
        <p:spPr>
          <a:xfrm>
            <a:off x="359709" y="3579473"/>
            <a:ext cx="11751830" cy="3108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56C272-63BB-3240-A618-567097056B32}"/>
              </a:ext>
            </a:extLst>
          </p:cNvPr>
          <p:cNvSpPr txBox="1"/>
          <p:nvPr/>
        </p:nvSpPr>
        <p:spPr>
          <a:xfrm rot="16200000">
            <a:off x="5381661" y="4579888"/>
            <a:ext cx="25053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>
                <a:solidFill>
                  <a:srgbClr val="262626"/>
                </a:solidFill>
              </a:rPr>
              <a:t>Scen. 4: GMM values</a:t>
            </a:r>
          </a:p>
          <a:p>
            <a:endParaRPr lang="en-US" sz="1950" dirty="0">
              <a:solidFill>
                <a:srgbClr val="26262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83A75-CBC7-DF45-A0DE-447F2B6CCEED}"/>
              </a:ext>
            </a:extLst>
          </p:cNvPr>
          <p:cNvSpPr txBox="1"/>
          <p:nvPr/>
        </p:nvSpPr>
        <p:spPr>
          <a:xfrm rot="16200000">
            <a:off x="-754024" y="4524468"/>
            <a:ext cx="25053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>
                <a:solidFill>
                  <a:srgbClr val="262626"/>
                </a:solidFill>
              </a:rPr>
              <a:t>Scen. 4: GMM values</a:t>
            </a:r>
          </a:p>
          <a:p>
            <a:endParaRPr lang="en-US" sz="1950" dirty="0">
              <a:solidFill>
                <a:srgbClr val="26262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7D82C4-8803-7F49-AD03-B1A498220BD9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50707"/>
          <a:stretch/>
        </p:blipFill>
        <p:spPr>
          <a:xfrm>
            <a:off x="359709" y="-83142"/>
            <a:ext cx="11624476" cy="34363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C5E616-2AF6-0B4C-9157-32A62C24E02B}"/>
              </a:ext>
            </a:extLst>
          </p:cNvPr>
          <p:cNvSpPr txBox="1"/>
          <p:nvPr/>
        </p:nvSpPr>
        <p:spPr>
          <a:xfrm rot="16200000">
            <a:off x="5342604" y="1091097"/>
            <a:ext cx="25053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>
                <a:solidFill>
                  <a:srgbClr val="262626"/>
                </a:solidFill>
              </a:rPr>
              <a:t>Scen. 1: EKNR values</a:t>
            </a:r>
          </a:p>
          <a:p>
            <a:endParaRPr lang="en-US" sz="1950" dirty="0">
              <a:solidFill>
                <a:srgbClr val="26262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B2B47-889F-444C-B91E-71CD895142ED}"/>
              </a:ext>
            </a:extLst>
          </p:cNvPr>
          <p:cNvSpPr txBox="1"/>
          <p:nvPr/>
        </p:nvSpPr>
        <p:spPr>
          <a:xfrm rot="16200000">
            <a:off x="-726313" y="1090664"/>
            <a:ext cx="25053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>
                <a:solidFill>
                  <a:srgbClr val="262626"/>
                </a:solidFill>
              </a:rPr>
              <a:t>Scen. 1: EKNR values</a:t>
            </a:r>
          </a:p>
          <a:p>
            <a:endParaRPr lang="en-US" sz="195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1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786F79-40B2-5343-BDFC-7C9F7BAE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58"/>
          <a:stretch/>
        </p:blipFill>
        <p:spPr>
          <a:xfrm>
            <a:off x="365185" y="3633305"/>
            <a:ext cx="11617199" cy="3081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FD4888-E7D3-034E-83BE-CD081E54F076}"/>
              </a:ext>
            </a:extLst>
          </p:cNvPr>
          <p:cNvSpPr txBox="1"/>
          <p:nvPr/>
        </p:nvSpPr>
        <p:spPr>
          <a:xfrm rot="16200000">
            <a:off x="5381661" y="4579888"/>
            <a:ext cx="25053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>
                <a:solidFill>
                  <a:srgbClr val="262626"/>
                </a:solidFill>
              </a:rPr>
              <a:t>Scen. 4: GMM values</a:t>
            </a:r>
          </a:p>
          <a:p>
            <a:endParaRPr lang="en-US" sz="1950" dirty="0">
              <a:solidFill>
                <a:srgbClr val="26262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D9A68B-AF3A-0445-95A7-76FD8BAE8257}"/>
              </a:ext>
            </a:extLst>
          </p:cNvPr>
          <p:cNvSpPr txBox="1"/>
          <p:nvPr/>
        </p:nvSpPr>
        <p:spPr>
          <a:xfrm rot="16200000">
            <a:off x="-796888" y="4524468"/>
            <a:ext cx="25053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>
                <a:solidFill>
                  <a:srgbClr val="262626"/>
                </a:solidFill>
              </a:rPr>
              <a:t>Scen. 4: GMM values</a:t>
            </a:r>
          </a:p>
          <a:p>
            <a:endParaRPr lang="en-US" sz="1950" dirty="0">
              <a:solidFill>
                <a:srgbClr val="26262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2F530E-05FB-E949-8F50-4FF80FB5DC0A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2101" t="52563" r="1778"/>
          <a:stretch/>
        </p:blipFill>
        <p:spPr>
          <a:xfrm>
            <a:off x="342891" y="0"/>
            <a:ext cx="11622024" cy="3400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C0DD4D-ED3C-AF4B-A34B-A271E177B9D6}"/>
              </a:ext>
            </a:extLst>
          </p:cNvPr>
          <p:cNvSpPr txBox="1"/>
          <p:nvPr/>
        </p:nvSpPr>
        <p:spPr>
          <a:xfrm rot="16200000">
            <a:off x="5314028" y="1091097"/>
            <a:ext cx="25053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>
                <a:solidFill>
                  <a:srgbClr val="262626"/>
                </a:solidFill>
              </a:rPr>
              <a:t>Scen. 1: EKNR values</a:t>
            </a:r>
          </a:p>
          <a:p>
            <a:endParaRPr lang="en-US" sz="1950" dirty="0">
              <a:solidFill>
                <a:srgbClr val="26262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70ADCA-D65A-9548-8F65-501109A0E7D7}"/>
              </a:ext>
            </a:extLst>
          </p:cNvPr>
          <p:cNvSpPr txBox="1"/>
          <p:nvPr/>
        </p:nvSpPr>
        <p:spPr>
          <a:xfrm rot="16200000">
            <a:off x="-783465" y="1090664"/>
            <a:ext cx="25053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>
                <a:solidFill>
                  <a:srgbClr val="262626"/>
                </a:solidFill>
              </a:rPr>
              <a:t>Scen. 1: EKNR values</a:t>
            </a:r>
          </a:p>
          <a:p>
            <a:endParaRPr lang="en-US" sz="195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3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84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Eidschun</dc:creator>
  <cp:lastModifiedBy>Erin Eidschun</cp:lastModifiedBy>
  <cp:revision>10</cp:revision>
  <dcterms:created xsi:type="dcterms:W3CDTF">2020-03-08T00:17:33Z</dcterms:created>
  <dcterms:modified xsi:type="dcterms:W3CDTF">2020-03-11T19:31:37Z</dcterms:modified>
</cp:coreProperties>
</file>