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4AA0-417A-6147-8D33-8C92510AD8E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39F4E-15F8-2B46-8D7E-EA77CBC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486CE89-D624-C44E-A06D-79D3F3AEE336}" type="datetimeFigureOut">
              <a:rPr lang="en-US" smtClean="0"/>
              <a:t>5/14/15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0184"/>
            <a:ext cx="7543800" cy="3978792"/>
          </a:xfrm>
        </p:spPr>
        <p:txBody>
          <a:bodyPr/>
          <a:lstStyle/>
          <a:p>
            <a:r>
              <a:rPr lang="en-US" sz="5500" dirty="0" smtClean="0"/>
              <a:t>Music Recommendation System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Million Song Dataset from </a:t>
            </a:r>
            <a:r>
              <a:rPr lang="en-US" sz="2400" dirty="0" err="1" smtClean="0">
                <a:solidFill>
                  <a:schemeClr val="tx1"/>
                </a:solidFill>
              </a:rPr>
              <a:t>Kaggle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/>
              <a:t>Erin Grand, Justin Law, Jordan Rosenblum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Incorporate tags and metadata present in the dataset (e.g. year, genre, audio metadata)</a:t>
            </a:r>
          </a:p>
          <a:p>
            <a:pPr lvl="1"/>
            <a:r>
              <a:rPr lang="en-US" dirty="0" smtClean="0"/>
              <a:t>Expand the size of the subset and distribute the workload to multiple machines</a:t>
            </a:r>
            <a:endParaRPr lang="en-US" dirty="0"/>
          </a:p>
        </p:txBody>
      </p:sp>
      <p:pic>
        <p:nvPicPr>
          <p:cNvPr id="4" name="Picture 3" descr="map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25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Recommendation systems allow for users to discover things of interest, ideally with zero to little effort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We focus on collaborative filtering approaches without the need for metadata</a:t>
            </a:r>
            <a:endParaRPr lang="en-US" sz="2800" dirty="0"/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ser feedback (i.e. number of plays) is used instead</a:t>
            </a:r>
          </a:p>
          <a:p>
            <a:r>
              <a:rPr lang="en-US" sz="2800" dirty="0" smtClean="0"/>
              <a:t>We explore</a:t>
            </a:r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03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</TotalTime>
  <Words>116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Music Recommendation System</vt:lpstr>
      <vt:lpstr>Introduction</vt:lpstr>
      <vt:lpstr>Data and Statistics</vt:lpstr>
      <vt:lpstr>Evaluation and Baseline</vt:lpstr>
      <vt:lpstr>Matrix Factorization</vt:lpstr>
      <vt:lpstr>Matrix Factorization</vt:lpstr>
      <vt:lpstr>Matrix Factorization</vt:lpstr>
      <vt:lpstr>User-based CF</vt:lpstr>
      <vt:lpstr>Item-based CF</vt:lpstr>
      <vt:lpstr>Results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Using the MSD</dc:title>
  <dc:creator>Jordan Rosenblum</dc:creator>
  <cp:lastModifiedBy>Jordan Rosenblum</cp:lastModifiedBy>
  <cp:revision>4</cp:revision>
  <dcterms:created xsi:type="dcterms:W3CDTF">2015-05-14T17:12:07Z</dcterms:created>
  <dcterms:modified xsi:type="dcterms:W3CDTF">2015-05-14T17:44:07Z</dcterms:modified>
</cp:coreProperties>
</file>