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yclisticworkingdata/CyclisticBikeShare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9680D93-F3CC-4E8B-9BF1-C69FCEBAE45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Cyclistic Bike Share: Case Study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56C8D2A-47A8-4B63-B4F7-EFDF21BA3DB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12/8/2022 4:34:36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clistic Bike Share Dashboard" id="2" name="slide2">
            <a:extLst>
              <a:ext uri="{FF2B5EF4-FFF2-40B4-BE49-F238E27FC236}">
                <a16:creationId xmlns:a16="http://schemas.microsoft.com/office/drawing/2014/main" id="{368A3DAF-97E9-4456-B6CA-AA8B473E0D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50" y="0"/>
            <a:ext cx="10759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2022-12-08T16:34:36Z</dcterms:created>
  <dcterms:modified xsi:type="dcterms:W3CDTF">2022-12-08T16:34:36Z</dcterms:modified>
</cp:coreProperties>
</file>