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C0184-026F-4AC2-A935-7761A0906E0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6325C58-CC9C-4F98-B1F7-6334BB2527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.us.cloud-object-storage.appdomain.cloud/cf-courses-data/CognitiveClass/DP0701EN/version-2/Metadata.pdf" TargetMode="External"/><Relationship Id="rId2" Type="http://schemas.openxmlformats.org/officeDocument/2006/relationships/hyperlink" Target="https://s3.us.cloud-object-storage.appdomain.cloud/cf-courses-data/CognitiveClass/DP0701EN/version-2/Data-Collision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67142"/>
            <a:ext cx="670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B0F0"/>
                </a:solidFill>
                <a:latin typeface="ae_Rasheeq" pitchFamily="18" charset="-78"/>
                <a:cs typeface="ae_Rasheeq" pitchFamily="18" charset="-78"/>
              </a:rPr>
              <a:t>Car accident </a:t>
            </a:r>
            <a:r>
              <a:rPr lang="en-US" sz="6600" dirty="0" smtClean="0">
                <a:solidFill>
                  <a:srgbClr val="00B0F0"/>
                </a:solidFill>
                <a:latin typeface="ae_Rasheeq" pitchFamily="18" charset="-78"/>
                <a:cs typeface="ae_Rasheeq" pitchFamily="18" charset="-78"/>
              </a:rPr>
              <a:t>severity</a:t>
            </a:r>
            <a:endParaRPr lang="en-US" sz="6600" dirty="0">
              <a:solidFill>
                <a:srgbClr val="00B0F0"/>
              </a:solidFill>
              <a:latin typeface="ae_Rasheeq" pitchFamily="18" charset="-78"/>
              <a:cs typeface="ae_Rasheeq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77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925654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cs typeface="ACS  Topazz Extra Bold" pitchFamily="2" charset="-78"/>
              </a:rPr>
              <a:t>Most car accidents happens in the same circumstances, they can be predicted and avoided. </a:t>
            </a:r>
            <a:endParaRPr lang="en-US" sz="3200" dirty="0">
              <a:cs typeface="ACS  Topazz Extra Bold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6670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cs typeface="ACS  Topazz Extra Bold" pitchFamily="2" charset="-78"/>
              </a:rPr>
              <a:t>The accidents severity usually depends on the weather, the road condition, light conditions,… .</a:t>
            </a:r>
            <a:endParaRPr lang="en-US" sz="3200" dirty="0">
              <a:cs typeface="ACS  Topazz Extra Bold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53014"/>
            <a:ext cx="450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e_Rasheeq" pitchFamily="18" charset="-78"/>
                <a:cs typeface="ae_Rasheeq" pitchFamily="18" charset="-78"/>
              </a:rPr>
              <a:t>INTRODUCTION</a:t>
            </a:r>
            <a:endParaRPr lang="en-US" sz="3600" dirty="0">
              <a:solidFill>
                <a:srgbClr val="00B0F0"/>
              </a:solidFill>
              <a:latin typeface="ae_Rasheeq" pitchFamily="18" charset="-78"/>
              <a:cs typeface="ae_Rasheeq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7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159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ae_Rasheeq" pitchFamily="18" charset="-78"/>
                <a:cs typeface="ae_Rasheeq" pitchFamily="18" charset="-78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516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8" indent="-285750">
              <a:buFont typeface="Arial" pitchFamily="34" charset="0"/>
              <a:buChar char="•"/>
            </a:pPr>
            <a:r>
              <a:rPr lang="en-US" sz="2000" dirty="0">
                <a:cs typeface="ACS  Topazz Extra Bold" pitchFamily="2" charset="-78"/>
              </a:rPr>
              <a:t>The used data is the given dataset </a:t>
            </a:r>
            <a:r>
              <a:rPr lang="en-US" sz="2000" dirty="0">
                <a:cs typeface="ACS  Topazz Extra Bold" pitchFamily="2" charset="-78"/>
                <a:hlinkClick r:id="rId2"/>
              </a:rPr>
              <a:t>https://s3.us.cloud-object-storage.appdomain.cloud/cf-courses-data/CognitiveClass/DP0701EN/version-2/Data-Collisions.csv</a:t>
            </a:r>
            <a:endParaRPr lang="en-US" sz="2000" dirty="0">
              <a:cs typeface="ACS  Topazz Extra Bold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2362200"/>
            <a:ext cx="85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metadata of the dataset: </a:t>
            </a:r>
            <a:r>
              <a:rPr lang="en-US" dirty="0" smtClean="0">
                <a:hlinkClick r:id="rId3"/>
              </a:rPr>
              <a:t>https://s3.us.cloud-object-storage.appdomain.cloud/cf-courses-data/CognitiveClass/DP0701EN/version-2/Metadata.pdf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2047"/>
            <a:ext cx="6172200" cy="3600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15" y="469324"/>
            <a:ext cx="98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cs typeface="ACS  Topazz Extra Bold" pitchFamily="2" charset="-78"/>
              </a:rPr>
              <a:t>Most accidents happen in the </a:t>
            </a:r>
            <a:r>
              <a:rPr lang="en-US" sz="3200" dirty="0" smtClean="0">
                <a:cs typeface="ACS  Topazz Extra Bold" pitchFamily="2" charset="-78"/>
              </a:rPr>
              <a:t>daylight.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94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15" y="469324"/>
            <a:ext cx="98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cs typeface="ACS  Topazz Extra Bold" pitchFamily="2" charset="-78"/>
              </a:rPr>
              <a:t>Most accidents happen in </a:t>
            </a:r>
            <a:r>
              <a:rPr lang="en-US" sz="3200" dirty="0" smtClean="0">
                <a:cs typeface="ACS  Topazz Extra Bold" pitchFamily="2" charset="-78"/>
              </a:rPr>
              <a:t>clear weather.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54099"/>
            <a:ext cx="6370637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8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15" y="469324"/>
            <a:ext cx="98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cs typeface="ACS  Topazz Extra Bold" pitchFamily="2" charset="-78"/>
              </a:rPr>
              <a:t>Most accidents happen </a:t>
            </a:r>
            <a:r>
              <a:rPr lang="en-US" sz="3200" dirty="0" smtClean="0">
                <a:cs typeface="ACS  Topazz Extra Bold" pitchFamily="2" charset="-78"/>
              </a:rPr>
              <a:t>on dry roads.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4992"/>
            <a:ext cx="763947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15" y="469324"/>
            <a:ext cx="982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cs typeface="ACS  Topazz Extra Bold" pitchFamily="2" charset="-78"/>
              </a:rPr>
              <a:t>Most accidents happen in </a:t>
            </a:r>
            <a:r>
              <a:rPr lang="en-US" sz="3200" dirty="0" smtClean="0">
                <a:cs typeface="ACS  Topazz Extra Bold" pitchFamily="2" charset="-78"/>
              </a:rPr>
              <a:t>these locations.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03"/>
            <a:ext cx="9144000" cy="49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109</TotalTime>
  <Words>85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Hosny</dc:creator>
  <cp:lastModifiedBy>Hosny</cp:lastModifiedBy>
  <cp:revision>7</cp:revision>
  <dcterms:created xsi:type="dcterms:W3CDTF">2020-09-29T10:41:51Z</dcterms:created>
  <dcterms:modified xsi:type="dcterms:W3CDTF">2020-09-29T12:31:18Z</dcterms:modified>
</cp:coreProperties>
</file>