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exend"/>
      <p:regular r:id="rId27"/>
      <p:bold r:id="rId28"/>
    </p:embeddedFont>
    <p:embeddedFont>
      <p:font typeface="Lexend Black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C808EB-0616-43FC-B85F-0CA4FB6B8996}">
  <a:tblStyle styleId="{EDC808EB-0616-43FC-B85F-0CA4FB6B8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7ebdd9c6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7ebdd9c6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7ebdd9c6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7ebdd9c6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cec9dc1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cec9dc1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ebdd9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7ebdd9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7d0d15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7d0d15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7ebdd9c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7ebdd9c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ec9dc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cec9dc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cec9dc1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cec9dc1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7ebdd9c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7ebdd9c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7ebdd9c6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7ebdd9c6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7ebdd9c6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7ebdd9c6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7ebdd9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7ebdd9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cec9dc1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cec9dc1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7ebdd9c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7ebdd9c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ebdd9c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7ebdd9c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7ebdd9c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7ebdd9c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bit.ly/CARVRSC-Fdbk2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rinjerri/VisionDevCamp-timecak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inkedin.com/in/sepease" TargetMode="External"/><Relationship Id="rId4" Type="http://schemas.openxmlformats.org/officeDocument/2006/relationships/hyperlink" Target="http://linkedin.com/in/andrercunh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CARVRSC-Fdbk24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3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FEEDBACK FORM FOR CREATING AR VR BOOK #2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32900" y="443392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800" y="709575"/>
            <a:ext cx="3419550" cy="34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73725" y="4256175"/>
            <a:ext cx="341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Give feedback and win a free book be a book reviewer or get featured </a:t>
            </a:r>
            <a:r>
              <a:rPr lang="en" u="sng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https://bit.ly/CARVRSC-Fdbk24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5884300" y="605125"/>
            <a:ext cx="33408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How do we want to track time?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0" y="0"/>
            <a:ext cx="914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xend"/>
                <a:ea typeface="Lexend"/>
                <a:cs typeface="Lexend"/>
                <a:sym typeface="Lexend"/>
              </a:rPr>
              <a:t>SOLUTION</a:t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988" y="708900"/>
            <a:ext cx="4260019" cy="41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-776825" y="1166425"/>
            <a:ext cx="95673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Char char="■"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Intuitive </a:t>
            </a:r>
            <a:r>
              <a:rPr b="1" lang="en" sz="2000">
                <a:solidFill>
                  <a:srgbClr val="2E6CCF"/>
                </a:solidFill>
                <a:latin typeface="Lexend"/>
                <a:ea typeface="Lexend"/>
                <a:cs typeface="Lexend"/>
                <a:sym typeface="Lexend"/>
              </a:rPr>
              <a:t>3D data visualization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tracking productivity app in real time for time boxing personal, professional (work), and play 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Char char="■"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Shared app </a:t>
            </a: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integrating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with other Apple </a:t>
            </a: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ecosystem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for tools </a:t>
            </a: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you already use 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Char char="■"/>
            </a:pPr>
            <a:r>
              <a:rPr lang="en" sz="2000">
                <a:solidFill>
                  <a:srgbClr val="ECECEC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Interactivity: Users upon </a:t>
            </a:r>
            <a:r>
              <a:rPr b="1" lang="en" sz="2000">
                <a:solidFill>
                  <a:srgbClr val="92D48B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gaze</a:t>
            </a:r>
            <a:r>
              <a:rPr lang="en" sz="2000">
                <a:solidFill>
                  <a:srgbClr val="ECECEC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can select their activity and view insights about their day and where time is spent on each activity. 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FEATURES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0" y="2115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exend Black"/>
                <a:ea typeface="Lexend Black"/>
                <a:cs typeface="Lexend Black"/>
                <a:sym typeface="Lexend Black"/>
              </a:rPr>
              <a:t>Changing Activity</a:t>
            </a:r>
            <a:endParaRPr sz="3000">
              <a:latin typeface="Lexend Black"/>
              <a:ea typeface="Lexend Black"/>
              <a:cs typeface="Lexend Black"/>
              <a:sym typeface="Lexend Black"/>
            </a:endParaRPr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1799888" y="200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{EDC808EB-0616-43FC-B85F-0CA4FB6B8996}</a:tableStyleId>
              </a:tblPr>
              <a:tblGrid>
                <a:gridCol w="2914325"/>
                <a:gridCol w="1897675"/>
                <a:gridCol w="2406000"/>
              </a:tblGrid>
              <a:tr h="5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7:30AM - 7:00PM</a:t>
                      </a:r>
                      <a:endParaRPr sz="24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11:30/10:00</a:t>
                      </a:r>
                      <a:endParaRPr sz="24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11.5/10.0</a:t>
                      </a:r>
                      <a:endParaRPr sz="24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5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7:00PM - 11:30PM</a:t>
                      </a:r>
                      <a:endParaRPr sz="24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4:30/6:00</a:t>
                      </a:r>
                      <a:endParaRPr sz="24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4.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5/6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.0</a:t>
                      </a:r>
                      <a:endParaRPr sz="24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5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11:30PM - 7:30AM</a:t>
                      </a:r>
                      <a:endParaRPr sz="24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8:00/8:00</a:t>
                      </a:r>
                      <a:endParaRPr sz="24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8.0/8.0</a:t>
                      </a:r>
                      <a:endParaRPr sz="24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5"/>
          <p:cNvSpPr txBox="1"/>
          <p:nvPr/>
        </p:nvSpPr>
        <p:spPr>
          <a:xfrm>
            <a:off x="1799900" y="1122525"/>
            <a:ext cx="29142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Clock Time</a:t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714225" y="956800"/>
            <a:ext cx="2106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736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Hours Elapsed</a:t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611900" y="956800"/>
            <a:ext cx="2612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UI Decimal Display</a:t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11700" y="1974775"/>
            <a:ext cx="1196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WORK</a:t>
            </a:r>
            <a:endParaRPr b="1"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162100" y="2487625"/>
            <a:ext cx="17751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PERSONAL</a:t>
            </a:r>
            <a:endParaRPr b="1" sz="2000">
              <a:solidFill>
                <a:srgbClr val="00FF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256275" y="3021475"/>
            <a:ext cx="13158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  <a:latin typeface="Lexend"/>
                <a:ea typeface="Lexend"/>
                <a:cs typeface="Lexend"/>
                <a:sym typeface="Lexend"/>
              </a:rPr>
              <a:t>SLEEP</a:t>
            </a:r>
            <a:endParaRPr b="1" sz="2000">
              <a:solidFill>
                <a:srgbClr val="3C78D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Timecake </a:t>
            </a:r>
            <a:r>
              <a:rPr b="1" lang="en" sz="2000">
                <a:latin typeface="Lexend"/>
                <a:ea typeface="Lexend"/>
                <a:cs typeface="Lexend"/>
                <a:sym typeface="Lexend"/>
              </a:rPr>
              <a:t>automatically</a:t>
            </a:r>
            <a:r>
              <a:rPr lang="en" sz="2000">
                <a:latin typeface="Lexend"/>
                <a:ea typeface="Lexend"/>
                <a:cs typeface="Lexend"/>
                <a:sym typeface="Lexend"/>
              </a:rPr>
              <a:t> tracks time with your change in activity.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00" y="1455875"/>
            <a:ext cx="3048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Lexend"/>
                <a:ea typeface="Lexend"/>
                <a:cs typeface="Lexend"/>
                <a:sym typeface="Lexend"/>
              </a:rPr>
              <a:t>BUILT WITH</a:t>
            </a:r>
            <a:endParaRPr b="1"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152400" y="1152475"/>
            <a:ext cx="918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Tools: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We built this with XCode, RealityKit, SwiftUI, Gimp, Figma, Bezi in AVP.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GitHub</a:t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https://github.com/erinjerri/VisionDevCamp-timecake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FUTURE INTEGRATIONS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Char char="■"/>
            </a:pPr>
            <a:r>
              <a:rPr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Apple Calendar API</a:t>
            </a:r>
            <a:endParaRPr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Char char="■"/>
            </a:pPr>
            <a:r>
              <a:rPr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Apple HealthKit (Sleep Analysis)</a:t>
            </a:r>
            <a:endParaRPr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Char char="■"/>
            </a:pPr>
            <a:r>
              <a:rPr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Apple Fitness API </a:t>
            </a:r>
            <a:endParaRPr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Char char="■"/>
            </a:pPr>
            <a:r>
              <a:rPr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ScreenTime API </a:t>
            </a:r>
            <a:endParaRPr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Char char="■"/>
            </a:pPr>
            <a:r>
              <a:rPr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WatchKit</a:t>
            </a:r>
            <a:endParaRPr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Char char="■"/>
            </a:pPr>
            <a:r>
              <a:rPr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Apple Watch notifications reminders </a:t>
            </a:r>
            <a:endParaRPr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(get more sleep, work on another project)</a:t>
            </a:r>
            <a:endParaRPr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Char char="■"/>
            </a:pPr>
            <a:r>
              <a:rPr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Dashboard for other project categories</a:t>
            </a:r>
            <a:endParaRPr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50">
                <a:latin typeface="Lexend"/>
                <a:ea typeface="Lexend"/>
                <a:cs typeface="Lexend"/>
                <a:sym typeface="Lexend"/>
              </a:rPr>
              <a:t>CONNECT WITH US</a:t>
            </a:r>
            <a:endParaRPr b="1" sz="555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GH/X/IG/LinkedIn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@erinjerri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LinkedIn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linkedin.com/in/sepease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Andre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linkedin.com/in/andrercunha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3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FEEDBACK FORM FOR CREATING AR VR BOOK #2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32900" y="4433925"/>
            <a:ext cx="65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Give feedback and win a free book: be a book reviewer or get featured </a:t>
            </a:r>
            <a:r>
              <a:rPr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https://bit.ly/CARVRSC-Fdbk24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900" y="761213"/>
            <a:ext cx="6443049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3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CREATING AR VR BOOK #1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132900" y="443392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00" y="709575"/>
            <a:ext cx="5642924" cy="42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169600" y="420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creatingarvr.com + on O’Reilly Media (Safari Platform), Amazon etc., in English, Chinese, Korean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096200"/>
            <a:ext cx="9144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HIRING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888200" y="1626450"/>
            <a:ext cx="53676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2"/>
                </a:solidFill>
              </a:rPr>
              <a:t>🎥🎞️👓🕶️</a:t>
            </a:r>
            <a:endParaRPr sz="1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0" y="-1206375"/>
            <a:ext cx="9144000" cy="20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Lexend"/>
                <a:ea typeface="Lexend"/>
                <a:cs typeface="Lexend"/>
                <a:sym typeface="Lexend"/>
              </a:rPr>
              <a:t>TimeCake</a:t>
            </a:r>
            <a:endParaRPr b="1" sz="4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-94075" y="3405625"/>
            <a:ext cx="923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TimeCake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is a VisionOS productivity app to keep you on task.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ECEC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Stay Focused, Stay Sweet: Turn Tasks into Treats with CakeRings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E6CCF"/>
                </a:solidFill>
                <a:latin typeface="Lexend"/>
                <a:ea typeface="Lexend"/>
                <a:cs typeface="Lexend"/>
                <a:sym typeface="Lexend"/>
              </a:rPr>
              <a:t>Erin Pangilinan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600">
                <a:solidFill>
                  <a:srgbClr val="92D48B"/>
                </a:solidFill>
                <a:latin typeface="Lexend"/>
                <a:ea typeface="Lexend"/>
                <a:cs typeface="Lexend"/>
                <a:sym typeface="Lexend"/>
              </a:rPr>
              <a:t>Andre Cunha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600">
                <a:solidFill>
                  <a:srgbClr val="EB6751"/>
                </a:solidFill>
                <a:latin typeface="Lexend"/>
                <a:ea typeface="Lexend"/>
                <a:cs typeface="Lexend"/>
                <a:sym typeface="Lexend"/>
              </a:rPr>
              <a:t>Steven Pease</a:t>
            </a:r>
            <a:endParaRPr sz="1600">
              <a:solidFill>
                <a:srgbClr val="EB675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Special Thanks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Paige Sun, John Haney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988" y="514375"/>
            <a:ext cx="3394025" cy="33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239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xend"/>
                <a:ea typeface="Lexend"/>
                <a:cs typeface="Lexend"/>
                <a:sym typeface="Lexend"/>
              </a:rPr>
              <a:t>PROBLEM</a:t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-334950" y="736100"/>
            <a:ext cx="93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Char char="■"/>
            </a:pPr>
            <a:r>
              <a:rPr b="1"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Timeblindness</a:t>
            </a: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 </a:t>
            </a: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Hard to track your day for everyone and especially neurodivergent (ND) individuals (ex. ADHD, NVLD (Non-Verbal Learning Disorder).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Char char="■"/>
            </a:pP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and time remains </a:t>
            </a:r>
            <a:r>
              <a:rPr b="1"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lost</a:t>
            </a: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uncaptured.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Char char="■"/>
            </a:pP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People </a:t>
            </a:r>
            <a:r>
              <a:rPr b="1"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waste</a:t>
            </a: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too much time on the wrong things.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232750" y="1345100"/>
            <a:ext cx="29112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UI is </a:t>
            </a: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flat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hard to estimate time </a:t>
            </a:r>
            <a:r>
              <a:rPr i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even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for product management and time tracking software built for ND individuals.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12487" t="0"/>
          <a:stretch/>
        </p:blipFill>
        <p:spPr>
          <a:xfrm>
            <a:off x="719075" y="0"/>
            <a:ext cx="5261550" cy="779242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144000" y="7757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Sunsama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801475" y="138600"/>
            <a:ext cx="32397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Context switching is where you lose lots of time, and if you don’t write or track it, it is hard to know if you are on target. 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624463"/>
            <a:ext cx="5496676" cy="3894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56513" y="4519050"/>
            <a:ext cx="556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LlamaLife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884300" y="605125"/>
            <a:ext cx="33408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Even with AI ClickUpAI and ND friendly software </a:t>
            </a: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tools (</a:t>
            </a:r>
            <a:r>
              <a:rPr b="1"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GoblinTools</a:t>
            </a: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), it is </a:t>
            </a:r>
            <a:r>
              <a:rPr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hard to find ND-friendly time tracking software that estimates time usage. 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50" y="703738"/>
            <a:ext cx="5496673" cy="373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