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2244" y="-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ED6A7-FC4C-4409-BADA-552193374E73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55169-4940-4425-9EDF-F7915B521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1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DSSQ goes to mitochondria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55169-4940-4425-9EDF-F7915B521E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7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5x</a:t>
            </a:r>
            <a:r>
              <a:rPr lang="en-US" baseline="0" dirty="0" smtClean="0"/>
              <a:t> (40x lens); 200-fold; doesn’t go to lysosome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55169-4940-4425-9EDF-F7915B521E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87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previous</a:t>
            </a:r>
            <a:r>
              <a:rPr lang="en-US" baseline="0" dirty="0" smtClean="0"/>
              <a:t> data with all-green nucleus was “non-pH controlled NAC”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55169-4940-4425-9EDF-F7915B521E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88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7C55-8913-41B2-BE9A-A570D13B3042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91F3-6B7B-4231-939D-921DDEDB2D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7C55-8913-41B2-BE9A-A570D13B3042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91F3-6B7B-4231-939D-921DDEDB2D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7C55-8913-41B2-BE9A-A570D13B3042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91F3-6B7B-4231-939D-921DDEDB2D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7C55-8913-41B2-BE9A-A570D13B3042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91F3-6B7B-4231-939D-921DDEDB2D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7C55-8913-41B2-BE9A-A570D13B3042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91F3-6B7B-4231-939D-921DDEDB2D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7C55-8913-41B2-BE9A-A570D13B3042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91F3-6B7B-4231-939D-921DDEDB2D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7C55-8913-41B2-BE9A-A570D13B3042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91F3-6B7B-4231-939D-921DDEDB2D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7C55-8913-41B2-BE9A-A570D13B3042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91F3-6B7B-4231-939D-921DDEDB2D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7C55-8913-41B2-BE9A-A570D13B3042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91F3-6B7B-4231-939D-921DDEDB2D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7C55-8913-41B2-BE9A-A570D13B3042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91F3-6B7B-4231-939D-921DDEDB2D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7C55-8913-41B2-BE9A-A570D13B3042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91F3-6B7B-4231-939D-921DDEDB2D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37C55-8913-41B2-BE9A-A570D13B3042}" type="datetimeFigureOut">
              <a:rPr lang="en-US" smtClean="0"/>
              <a:pPr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391F3-6B7B-4231-939D-921DDEDB2D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jpeg"/><Relationship Id="rId7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Relationship Id="rId9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SSQ1 Experiments Summer 2014\7-29-2014\TMRM\d2-2-5.jpg.frames\d2-2-5_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50280" y="3459480"/>
            <a:ext cx="3017520" cy="301752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</p:pic>
      <p:pic>
        <p:nvPicPr>
          <p:cNvPr id="1027" name="Picture 3" descr="D:\DSSQ1 Experiments Summer 2014\7-29-2014\TMRM\d2-2-5.jpg.frames\d2-2-5_C00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304800"/>
            <a:ext cx="3017520" cy="301752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</p:pic>
      <p:pic>
        <p:nvPicPr>
          <p:cNvPr id="1028" name="Picture 4" descr="D:\DSSQ1 Experiments Summer 2014\7-29-2014\TMRM\d2-2-5.jpg.frames\d2-2-5_C00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5600" y="3459480"/>
            <a:ext cx="3017520" cy="301752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</p:pic>
      <p:pic>
        <p:nvPicPr>
          <p:cNvPr id="1029" name="Picture 5" descr="D:\DSSQ1 Experiments Summer 2014\7-29-2014\TMRM\d2-2-5.jpg.frames\d2-2-5_C003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50280" y="304800"/>
            <a:ext cx="3017520" cy="301752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73050"/>
            <a:ext cx="2438400" cy="116205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Co-localization of DSSQ1 with TMRM in NIH 3T3 Cells with TMRM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1435100"/>
            <a:ext cx="2438400" cy="46910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NIH 3T3 cells were incubated for 30min in Hoechst, </a:t>
            </a:r>
            <a:r>
              <a:rPr lang="en-US" dirty="0" err="1" smtClean="0">
                <a:solidFill>
                  <a:schemeClr val="bg1"/>
                </a:solidFill>
              </a:rPr>
              <a:t>Tetramethylrhodamine</a:t>
            </a:r>
            <a:r>
              <a:rPr lang="en-US" dirty="0" smtClean="0">
                <a:solidFill>
                  <a:schemeClr val="bg1"/>
                </a:solidFill>
              </a:rPr>
              <a:t> (TMRM), and DSSQ1. Images of the live cells were taken on a Confocal Microscope. A is Hoechst a nuclear dye. B is TMRM a mitochondrial dye. C is DSSQ1 which stains the entire cell green. D is 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composite image of all three dyes . Co-localization can be seen through the overlap of red and green colors.  All images were taken under the same settings.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95600" y="304800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9800" y="3429000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D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5600" y="3429000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C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30480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B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SSQ1 Experiments Summer 2014\7-29-2014\LTR\d2-1-5.jpg.frames\d2-1-5_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50280" y="3505200"/>
            <a:ext cx="3017520" cy="301752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</p:pic>
      <p:pic>
        <p:nvPicPr>
          <p:cNvPr id="2051" name="Picture 3" descr="D:\DSSQ1 Experiments Summer 2014\7-29-2014\LTR\d2-1-5.jpg.frames\d2-1-5_C00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381000"/>
            <a:ext cx="3017520" cy="301752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</p:pic>
      <p:pic>
        <p:nvPicPr>
          <p:cNvPr id="2052" name="Picture 4" descr="D:\DSSQ1 Experiments Summer 2014\7-29-2014\LTR\d2-1-5.jpg.frames\d2-1-5_C00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5600" y="3535680"/>
            <a:ext cx="3017520" cy="301752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</p:pic>
      <p:pic>
        <p:nvPicPr>
          <p:cNvPr id="2053" name="Picture 5" descr="D:\DSSQ1 Experiments Summer 2014\7-29-2014\LTR\d2-1-5.jpg.frames\d2-1-5_C003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50280" y="381000"/>
            <a:ext cx="3017520" cy="301752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73050"/>
            <a:ext cx="2438400" cy="116205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Co-localization of DSSQ1 with </a:t>
            </a:r>
            <a:r>
              <a:rPr lang="en-US" dirty="0" err="1" smtClean="0">
                <a:solidFill>
                  <a:schemeClr val="bg1"/>
                </a:solidFill>
              </a:rPr>
              <a:t>Lysotracker</a:t>
            </a:r>
            <a:r>
              <a:rPr lang="en-US" dirty="0" smtClean="0">
                <a:solidFill>
                  <a:schemeClr val="bg1"/>
                </a:solidFill>
              </a:rPr>
              <a:t> Red in NIH 3T3 Cells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8600" y="1435100"/>
            <a:ext cx="2438400" cy="46910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NIH 3T3 cells were incubated for 30min in Hoechst, </a:t>
            </a:r>
            <a:r>
              <a:rPr lang="en-US" dirty="0" err="1" smtClean="0">
                <a:solidFill>
                  <a:schemeClr val="bg1"/>
                </a:solidFill>
              </a:rPr>
              <a:t>Lysotracker</a:t>
            </a:r>
            <a:r>
              <a:rPr lang="en-US" dirty="0" smtClean="0">
                <a:solidFill>
                  <a:schemeClr val="bg1"/>
                </a:solidFill>
              </a:rPr>
              <a:t> Red (LTR) ,and DSSQ1. Images of the live cells were taken on a Confocal Microscope. A is Hoechst a nuclear dye. B is LTR a </a:t>
            </a:r>
            <a:r>
              <a:rPr lang="en-US" dirty="0" err="1" smtClean="0">
                <a:solidFill>
                  <a:schemeClr val="bg1"/>
                </a:solidFill>
              </a:rPr>
              <a:t>lysosomal</a:t>
            </a:r>
            <a:r>
              <a:rPr lang="en-US" dirty="0" smtClean="0">
                <a:solidFill>
                  <a:schemeClr val="bg1"/>
                </a:solidFill>
              </a:rPr>
              <a:t> dye. C is DSSQ1 which stains the entire cell green. D is  composite image of all three dyes . No co-localization can be seen through the lack of overlap of red and green colors. All images were taken under the same settings.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95600" y="381000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9800" y="3505200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D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5600" y="3581400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C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38100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B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D:\DSSQ1 Experiments Summer 2014\Final Images\7.24 10mM Nac d1-3-3.jpg.frames\7.24 10mM Nac d1-3-3_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2667000"/>
            <a:ext cx="2286000" cy="22860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</p:pic>
      <p:pic>
        <p:nvPicPr>
          <p:cNvPr id="2055" name="Picture 7" descr="D:\DSSQ1 Experiments Summer 2014\Final Images\7.24 10mM Nac d1-3-3.jpg.frames\7.24 10mM Nac d1-3-3_C0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304800"/>
            <a:ext cx="2286000" cy="22860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</p:pic>
      <p:pic>
        <p:nvPicPr>
          <p:cNvPr id="2056" name="Picture 8" descr="D:\DSSQ1 Experiments Summer 2014\Final Images\7.24 10mM Nac d1-3-3.jpg.frames\7.24 10mM Nac d1-3-3_C00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8200" y="2667000"/>
            <a:ext cx="2286000" cy="22860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</p:pic>
      <p:pic>
        <p:nvPicPr>
          <p:cNvPr id="2057" name="Picture 9" descr="D:\DSSQ1 Experiments Summer 2014\Final Images\7.24 10mM Nac d1-3-3.jpg.frames\7.24 10mM Nac d1-3-3_C00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10400" y="304800"/>
            <a:ext cx="2286000" cy="22860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</p:pic>
      <p:pic>
        <p:nvPicPr>
          <p:cNvPr id="2050" name="Picture 2" descr="D:\DSSQ1 Experiments Summer 2014\Final Images\7.24 control d2-2-3.jpg.frames\7.24 control d2-2-3_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09800" y="2667000"/>
            <a:ext cx="2286000" cy="22860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</p:pic>
      <p:pic>
        <p:nvPicPr>
          <p:cNvPr id="2051" name="Picture 3" descr="D:\DSSQ1 Experiments Summer 2014\Final Images\7.24 control d2-2-3.jpg.frames\7.24 control d2-2-3_C001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152400" y="304800"/>
            <a:ext cx="2286000" cy="22860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</p:pic>
      <p:pic>
        <p:nvPicPr>
          <p:cNvPr id="2052" name="Picture 4" descr="D:\DSSQ1 Experiments Summer 2014\Final Images\7.24 control d2-2-3.jpg.frames\7.24 control d2-2-3_C002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152400" y="2667000"/>
            <a:ext cx="2286000" cy="22860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</p:pic>
      <p:pic>
        <p:nvPicPr>
          <p:cNvPr id="2053" name="Picture 5" descr="D:\DSSQ1 Experiments Summer 2014\Final Images\7.24 control d2-2-3.jpg.frames\7.24 control d2-2-3_C003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09800" y="304800"/>
            <a:ext cx="2286000" cy="22860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5390977"/>
            <a:ext cx="1771650" cy="146702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Effect of NAC pre-treatment on DSSQ1 Fluorescence in NIH 3T3 Cells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057400" y="5410200"/>
            <a:ext cx="7086600" cy="1447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NIH 3T3 cells were treated with to a 30min 10mM NAC incubation.  Cells were then incubated for 30min in Hoechst, TMRM ,and DSSQ1. Images of the live cells were taken on a Confocal Microscope. A is Hoechst a nuclear dye. B is TMRM a mitochondrial. C is DSSQ1 which stains the entire cell green. D is  composite image of all three dyes .  On the left is no treatment and on the right is with treatment. All images were taken under the same settings.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-152400" y="304800"/>
            <a:ext cx="2708770" cy="2762310"/>
            <a:chOff x="-152400" y="304800"/>
            <a:chExt cx="2708770" cy="2762310"/>
          </a:xfrm>
        </p:grpSpPr>
        <p:sp>
          <p:nvSpPr>
            <p:cNvPr id="12" name="TextBox 11"/>
            <p:cNvSpPr txBox="1"/>
            <p:nvPr/>
          </p:nvSpPr>
          <p:spPr>
            <a:xfrm>
              <a:off x="-152400" y="304800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09800" y="2667000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D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52400" y="2667000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C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09800" y="304800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B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600200" y="-1911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Control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648200" y="304800"/>
            <a:ext cx="2708770" cy="2762310"/>
            <a:chOff x="4648200" y="304800"/>
            <a:chExt cx="2708770" cy="2762310"/>
          </a:xfrm>
        </p:grpSpPr>
        <p:sp>
          <p:nvSpPr>
            <p:cNvPr id="23" name="TextBox 22"/>
            <p:cNvSpPr txBox="1"/>
            <p:nvPr/>
          </p:nvSpPr>
          <p:spPr>
            <a:xfrm>
              <a:off x="4648200" y="304800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10400" y="2667000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D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48200" y="2667000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C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010400" y="304800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B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248400" y="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10mM NAC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D:\DSSQ1 Experiments Summer 2014\7-31-2014\1000uM\d1-2-3.jpg.frames\d1-2-3_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91840" y="2834640"/>
            <a:ext cx="2651760" cy="2651760"/>
          </a:xfrm>
          <a:prstGeom prst="rect">
            <a:avLst/>
          </a:prstGeom>
          <a:noFill/>
        </p:spPr>
      </p:pic>
      <p:pic>
        <p:nvPicPr>
          <p:cNvPr id="4105" name="Picture 9" descr="D:\DSSQ1 Experiments Summer 2014\7-31-2014\300uM\d1-1-3.jpg.frames\d1-1-3_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834640"/>
            <a:ext cx="2651760" cy="2651760"/>
          </a:xfrm>
          <a:prstGeom prst="rect">
            <a:avLst/>
          </a:prstGeom>
          <a:noFill/>
        </p:spPr>
      </p:pic>
      <p:pic>
        <p:nvPicPr>
          <p:cNvPr id="4103" name="Picture 7" descr="D:\DSSQ1 Experiments Summer 2014\7-31-2014\100uM\d1-2-3.jpg.frames\d1-2-3_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91440"/>
            <a:ext cx="2651760" cy="2651760"/>
          </a:xfrm>
          <a:prstGeom prst="rect">
            <a:avLst/>
          </a:prstGeom>
          <a:noFill/>
        </p:spPr>
      </p:pic>
      <p:pic>
        <p:nvPicPr>
          <p:cNvPr id="4104" name="Picture 8" descr="D:\DSSQ1 Experiments Summer 2014\7-31-2014\30uM\d1-2-3.jpg.frames\d1-2-3_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91840" y="76200"/>
            <a:ext cx="2651760" cy="2651760"/>
          </a:xfrm>
          <a:prstGeom prst="rect">
            <a:avLst/>
          </a:prstGeom>
          <a:noFill/>
        </p:spPr>
      </p:pic>
      <p:pic>
        <p:nvPicPr>
          <p:cNvPr id="4098" name="Picture 2" descr="D:\DSSQ1 Experiments Summer 2014\7-31-2014\hbss\d1-1-3.jpg.frames\d1-1-3_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76200"/>
            <a:ext cx="2651760" cy="265176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5562600"/>
            <a:ext cx="1905000" cy="1295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Effect of H2O2 pre-treatment on DSSQ1 Fluorescence in NIH 3T3 Cells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057400" y="5486400"/>
            <a:ext cx="7086600" cy="1371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NIH 3T3 cells were treated with to a 30min H2O2 incubation at varying concentrations.  Cells were then incubated for 30min in Hoechst, TMRM ,and DSSQ1. Images of the live cells were taken on a Confocal Microscope. All images were taken at the same settings.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762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0uM H2O2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33800" y="28194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1000uM H2O2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90600" y="28194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300uM H2O2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53200" y="762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100uM H2O2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81400" y="762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30uM H2O2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D:\DSSQ1 Experiments Summer 2014\Final Images\7.26 tgf+ d1-2-3.jpg.frames\7.26 tgf+ d1-2-3_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2743200"/>
            <a:ext cx="2286000" cy="228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3079" name="Picture 7" descr="D:\DSSQ1 Experiments Summer 2014\Final Images\7.26 tgf+ d1-2-3.jpg.frames\7.26 tgf+ d1-2-3_C0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5025" y="381000"/>
            <a:ext cx="2286000" cy="228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3080" name="Picture 8" descr="D:\DSSQ1 Experiments Summer 2014\Final Images\7.26 tgf+ d1-2-3.jpg.frames\7.26 tgf+ d1-2-3_C00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5025" y="2743200"/>
            <a:ext cx="2286000" cy="228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3081" name="Picture 9" descr="D:\DSSQ1 Experiments Summer 2014\Final Images\7.26 tgf+ d1-2-3.jpg.frames\7.26 tgf+ d1-2-3_C00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381000"/>
            <a:ext cx="2286000" cy="228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3074" name="Picture 2" descr="D:\DSSQ1 Experiments Summer 2014\Final Images\7.26 tgf- d2-2-3.jpg.frames\7.26 tgf- d2-2-3_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09800" y="2743200"/>
            <a:ext cx="2286000" cy="228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3075" name="Picture 3" descr="D:\DSSQ1 Experiments Summer 2014\Final Images\7.26 tgf- d2-2-3.jpg.frames\7.26 tgf- d2-2-3_C00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152400" y="381000"/>
            <a:ext cx="2286000" cy="228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3076" name="Picture 4" descr="D:\DSSQ1 Experiments Summer 2014\Final Images\7.26 tgf- d2-2-3.jpg.frames\7.26 tgf- d2-2-3_C002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152400" y="2743200"/>
            <a:ext cx="2286000" cy="228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3077" name="Picture 5" descr="D:\DSSQ1 Experiments Summer 2014\Final Images\7.26 tgf- d2-2-3.jpg.frames\7.26 tgf- d2-2-3_C003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09800" y="381000"/>
            <a:ext cx="2286000" cy="228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5390977"/>
            <a:ext cx="1771650" cy="146702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Application of DSSQ1 to Measure Differences in TGF- and TGF+ NIH 3T3 cells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057400" y="5181600"/>
            <a:ext cx="7086600" cy="1676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NIH 3T3 cells were taken though TGF treatment protocols  to obtain TGF+ and TGF- cell types.  Both cell types were then incubated for 30min in Hoechst, TMRM ,and DSSQ1. Images of the live cells were taken on a Confocal Microscope. A is Hoechst a nuclear dye. B is TMRM a mitochondrial. C is DSSQ1 which stains the entire cell green. D is  composite image of all three dyes .  On the left is no treatment and on the right is with treatment. All images were taken under the same settings. 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-152400" y="304800"/>
            <a:ext cx="2708770" cy="2762310"/>
            <a:chOff x="-152400" y="304800"/>
            <a:chExt cx="2708770" cy="2762310"/>
          </a:xfrm>
        </p:grpSpPr>
        <p:sp>
          <p:nvSpPr>
            <p:cNvPr id="12" name="TextBox 11"/>
            <p:cNvSpPr txBox="1"/>
            <p:nvPr/>
          </p:nvSpPr>
          <p:spPr>
            <a:xfrm>
              <a:off x="-152400" y="304800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09800" y="2667000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D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52400" y="2667000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C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09800" y="304800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B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828800" y="-1911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TGF-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3" name="Group 26"/>
          <p:cNvGrpSpPr/>
          <p:nvPr/>
        </p:nvGrpSpPr>
        <p:grpSpPr>
          <a:xfrm>
            <a:off x="4648200" y="304800"/>
            <a:ext cx="2708770" cy="2762310"/>
            <a:chOff x="4648200" y="304800"/>
            <a:chExt cx="2708770" cy="2762310"/>
          </a:xfrm>
        </p:grpSpPr>
        <p:sp>
          <p:nvSpPr>
            <p:cNvPr id="23" name="TextBox 22"/>
            <p:cNvSpPr txBox="1"/>
            <p:nvPr/>
          </p:nvSpPr>
          <p:spPr>
            <a:xfrm>
              <a:off x="4648200" y="304800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10400" y="2667000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D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48200" y="2667000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C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010400" y="304800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B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629400" y="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TGF+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o-localization of DSSQ1 with TMRM in NIH 3T3 Cells with TMRM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Co-localization of DSSQ1 with Lysotracker Red in NIH 3T3 Cells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Effect of NAC pre-treatment on DSSQ1 Fluorescence in NIH 3T3 Cells&amp;quot;&quot;/&gt;&lt;property id=&quot;20307&quot; value=&quot;258&quot;/&gt;&lt;/object&gt;&lt;object type=&quot;3&quot; unique_id=&quot;10007&quot;&gt;&lt;property id=&quot;20148&quot; value=&quot;5&quot;/&gt;&lt;property id=&quot;20300&quot; value=&quot;Slide 4 - &amp;quot;Effect of H2O2 pre-treatment on DSSQ1 Fluorescence in NIH 3T3 Cells&amp;quot;&quot;/&gt;&lt;property id=&quot;20307&quot; value=&quot;259&quot;/&gt;&lt;/object&gt;&lt;object type=&quot;3&quot; unique_id=&quot;10008&quot;&gt;&lt;property id=&quot;20148&quot; value=&quot;5&quot;/&gt;&lt;property id=&quot;20300&quot; value=&quot;Slide 5 - &amp;quot;Application of DSSQ1 to Measure Differences in TGF- and TGF+ NIH 3T3 cells&amp;quot;&quot;/&gt;&lt;property id=&quot;20307&quot; value=&quot;26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546</Words>
  <Application>Microsoft Office PowerPoint</Application>
  <PresentationFormat>On-screen Show (4:3)</PresentationFormat>
  <Paragraphs>49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Co-localization of DSSQ1 with TMRM in NIH 3T3 Cells with TMRM</vt:lpstr>
      <vt:lpstr>Co-localization of DSSQ1 with Lysotracker Red in NIH 3T3 Cells</vt:lpstr>
      <vt:lpstr>Effect of NAC pre-treatment on DSSQ1 Fluorescence in NIH 3T3 Cells</vt:lpstr>
      <vt:lpstr>Effect of H2O2 pre-treatment on DSSQ1 Fluorescence in NIH 3T3 Cells</vt:lpstr>
      <vt:lpstr>Application of DSSQ1 to Measure Differences in TGF- and TGF+ NIH 3T3 cells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Co-localization of DSSQ1 in NIH 3T3 Cells</dc:title>
  <dc:creator>stephen yang</dc:creator>
  <cp:lastModifiedBy>Dan Sem</cp:lastModifiedBy>
  <cp:revision>22</cp:revision>
  <dcterms:created xsi:type="dcterms:W3CDTF">2014-07-21T16:29:02Z</dcterms:created>
  <dcterms:modified xsi:type="dcterms:W3CDTF">2014-08-06T18:14:57Z</dcterms:modified>
</cp:coreProperties>
</file>