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E5AA-083E-4B65-9A1B-4AD507E70C3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403B-DAEF-4C24-9305-B293CB96C3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DSSQ1 Experiments Summer 2014\7-17-2014\hbss\d1-1-3.jpg.frames\d1-1-3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17520" cy="3017520"/>
          </a:xfrm>
          <a:prstGeom prst="rect">
            <a:avLst/>
          </a:prstGeom>
          <a:noFill/>
        </p:spPr>
      </p:pic>
      <p:pic>
        <p:nvPicPr>
          <p:cNvPr id="1027" name="Picture 3" descr="D:\DSSQ1 Experiments Summer 2014\7-17-2014\hbss\d1-1-3.jpg.frames\d1-1-3_C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0"/>
            <a:ext cx="3017520" cy="3017520"/>
          </a:xfrm>
          <a:prstGeom prst="rect">
            <a:avLst/>
          </a:prstGeom>
          <a:noFill/>
        </p:spPr>
      </p:pic>
      <p:pic>
        <p:nvPicPr>
          <p:cNvPr id="1029" name="Picture 5" descr="D:\DSSQ1 Experiments Summer 2014\7-17-2014\hbss\d1-1-3.jpg.frames\d1-1-3_C0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3017520" cy="3017520"/>
          </a:xfrm>
          <a:prstGeom prst="rect">
            <a:avLst/>
          </a:prstGeom>
          <a:noFill/>
        </p:spPr>
      </p:pic>
      <p:pic>
        <p:nvPicPr>
          <p:cNvPr id="8" name="Picture 4" descr="D:\DSSQ1 Experiments Summer 2014\7-17-2014\hbss\d1-1-3.jpg.frames\d1-1-3_C0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3840480"/>
            <a:ext cx="3017520" cy="301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r>
              <a:rPr lang="en-US" dirty="0" smtClean="0"/>
              <a:t>H2o2</a:t>
            </a:r>
          </a:p>
          <a:p>
            <a:r>
              <a:rPr lang="en-US" dirty="0" smtClean="0"/>
              <a:t>0.03mM</a:t>
            </a:r>
            <a:endParaRPr lang="en-US" dirty="0"/>
          </a:p>
        </p:txBody>
      </p:sp>
      <p:pic>
        <p:nvPicPr>
          <p:cNvPr id="2050" name="Picture 2" descr="D:\DSSQ1 Experiments Summer 2014\7-17-2014\h2o2 .03mM\d1-1-3.jpg.frames\d1-1-3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0"/>
            <a:ext cx="3017520" cy="3017520"/>
          </a:xfrm>
          <a:prstGeom prst="rect">
            <a:avLst/>
          </a:prstGeom>
          <a:noFill/>
        </p:spPr>
      </p:pic>
      <p:pic>
        <p:nvPicPr>
          <p:cNvPr id="2051" name="Picture 3" descr="D:\DSSQ1 Experiments Summer 2014\7-17-2014\h2o2 .03mM\d1-1-3.jpg.frames\d1-1-3_C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017520" cy="3017520"/>
          </a:xfrm>
          <a:prstGeom prst="rect">
            <a:avLst/>
          </a:prstGeom>
          <a:noFill/>
        </p:spPr>
      </p:pic>
      <p:pic>
        <p:nvPicPr>
          <p:cNvPr id="2052" name="Picture 4" descr="D:\DSSQ1 Experiments Summer 2014\7-17-2014\h2o2 .03mM\d1-1-3.jpg.frames\d1-1-3_C0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840480"/>
            <a:ext cx="3017520" cy="3017520"/>
          </a:xfrm>
          <a:prstGeom prst="rect">
            <a:avLst/>
          </a:prstGeom>
          <a:noFill/>
        </p:spPr>
      </p:pic>
      <p:pic>
        <p:nvPicPr>
          <p:cNvPr id="2053" name="Picture 5" descr="D:\DSSQ1 Experiments Summer 2014\7-17-2014\h2o2 .03mM\d1-1-3.jpg.frames\d1-1-3_C00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40480"/>
            <a:ext cx="3017520" cy="301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r>
              <a:rPr lang="en-US" dirty="0" smtClean="0"/>
              <a:t>H2o2</a:t>
            </a:r>
          </a:p>
          <a:p>
            <a:r>
              <a:rPr lang="en-US" dirty="0" smtClean="0"/>
              <a:t>0.1mM</a:t>
            </a:r>
            <a:endParaRPr lang="en-US" dirty="0"/>
          </a:p>
        </p:txBody>
      </p:sp>
      <p:pic>
        <p:nvPicPr>
          <p:cNvPr id="3074" name="Picture 2" descr="D:\DSSQ1 Experiments Summer 2014\7-17-2014\h2o2 .1mM\d1-2-3.jpg.frames\d1-2-3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0"/>
            <a:ext cx="3017520" cy="3017520"/>
          </a:xfrm>
          <a:prstGeom prst="rect">
            <a:avLst/>
          </a:prstGeom>
          <a:noFill/>
        </p:spPr>
      </p:pic>
      <p:pic>
        <p:nvPicPr>
          <p:cNvPr id="3075" name="Picture 3" descr="D:\DSSQ1 Experiments Summer 2014\7-17-2014\h2o2 .1mM\d1-2-3.jpg.frames\d1-2-3_C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017520" cy="3017520"/>
          </a:xfrm>
          <a:prstGeom prst="rect">
            <a:avLst/>
          </a:prstGeom>
          <a:noFill/>
        </p:spPr>
      </p:pic>
      <p:pic>
        <p:nvPicPr>
          <p:cNvPr id="3076" name="Picture 4" descr="D:\DSSQ1 Experiments Summer 2014\7-17-2014\h2o2 .1mM\d1-2-3.jpg.frames\d1-2-3_C0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840480"/>
            <a:ext cx="3017520" cy="3017520"/>
          </a:xfrm>
          <a:prstGeom prst="rect">
            <a:avLst/>
          </a:prstGeom>
          <a:noFill/>
        </p:spPr>
      </p:pic>
      <p:pic>
        <p:nvPicPr>
          <p:cNvPr id="3077" name="Picture 5" descr="D:\DSSQ1 Experiments Summer 2014\7-17-2014\h2o2 .1mM\d1-2-3.jpg.frames\d1-2-3_C00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40480"/>
            <a:ext cx="3017520" cy="301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r>
              <a:rPr lang="en-US" dirty="0" smtClean="0"/>
              <a:t>H2o2</a:t>
            </a:r>
          </a:p>
          <a:p>
            <a:r>
              <a:rPr lang="en-US" dirty="0" smtClean="0"/>
              <a:t>0.3mM</a:t>
            </a:r>
            <a:endParaRPr lang="en-US" dirty="0"/>
          </a:p>
        </p:txBody>
      </p:sp>
      <p:pic>
        <p:nvPicPr>
          <p:cNvPr id="4098" name="Picture 2" descr="D:\DSSQ1 Experiments Summer 2014\7-17-2014\h2o2 .3mM\d1-2-3.jpg.frames\d1-2-3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0"/>
            <a:ext cx="3017520" cy="3017520"/>
          </a:xfrm>
          <a:prstGeom prst="rect">
            <a:avLst/>
          </a:prstGeom>
          <a:noFill/>
        </p:spPr>
      </p:pic>
      <p:pic>
        <p:nvPicPr>
          <p:cNvPr id="4099" name="Picture 3" descr="D:\DSSQ1 Experiments Summer 2014\7-17-2014\h2o2 .3mM\d1-2-3.jpg.frames\d1-2-3_C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17520" cy="3017520"/>
          </a:xfrm>
          <a:prstGeom prst="rect">
            <a:avLst/>
          </a:prstGeom>
          <a:noFill/>
        </p:spPr>
      </p:pic>
      <p:pic>
        <p:nvPicPr>
          <p:cNvPr id="4100" name="Picture 4" descr="D:\DSSQ1 Experiments Summer 2014\7-17-2014\h2o2 .3mM\d1-2-3.jpg.frames\d1-2-3_C0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840480"/>
            <a:ext cx="3017520" cy="3017520"/>
          </a:xfrm>
          <a:prstGeom prst="rect">
            <a:avLst/>
          </a:prstGeom>
          <a:noFill/>
        </p:spPr>
      </p:pic>
      <p:pic>
        <p:nvPicPr>
          <p:cNvPr id="4101" name="Picture 5" descr="D:\DSSQ1 Experiments Summer 2014\7-17-2014\h2o2 .3mM\d1-2-3.jpg.frames\d1-2-3_C00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40480"/>
            <a:ext cx="3017520" cy="301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r>
              <a:rPr lang="en-US" dirty="0" smtClean="0"/>
              <a:t>H2o2</a:t>
            </a:r>
          </a:p>
          <a:p>
            <a:r>
              <a:rPr lang="en-US" dirty="0"/>
              <a:t>1</a:t>
            </a:r>
            <a:r>
              <a:rPr lang="en-US" dirty="0" smtClean="0"/>
              <a:t>mM</a:t>
            </a:r>
            <a:endParaRPr lang="en-US" dirty="0"/>
          </a:p>
        </p:txBody>
      </p:sp>
      <p:pic>
        <p:nvPicPr>
          <p:cNvPr id="5122" name="Picture 2" descr="D:\DSSQ1 Experiments Summer 2014\7-17-2014\h2o2 1mM\d2-2-3.jpg.frames\d2-2-3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0"/>
            <a:ext cx="3017520" cy="3017520"/>
          </a:xfrm>
          <a:prstGeom prst="rect">
            <a:avLst/>
          </a:prstGeom>
          <a:noFill/>
        </p:spPr>
      </p:pic>
      <p:pic>
        <p:nvPicPr>
          <p:cNvPr id="5123" name="Picture 3" descr="D:\DSSQ1 Experiments Summer 2014\7-17-2014\h2o2 1mM\d2-2-3.jpg.frames\d2-2-3_C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17520" cy="3017520"/>
          </a:xfrm>
          <a:prstGeom prst="rect">
            <a:avLst/>
          </a:prstGeom>
          <a:noFill/>
        </p:spPr>
      </p:pic>
      <p:pic>
        <p:nvPicPr>
          <p:cNvPr id="5124" name="Picture 4" descr="D:\DSSQ1 Experiments Summer 2014\7-17-2014\h2o2 1mM\d2-2-3.jpg.frames\d2-2-3_C0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840480"/>
            <a:ext cx="3017520" cy="3017520"/>
          </a:xfrm>
          <a:prstGeom prst="rect">
            <a:avLst/>
          </a:prstGeom>
          <a:noFill/>
        </p:spPr>
      </p:pic>
      <p:pic>
        <p:nvPicPr>
          <p:cNvPr id="5125" name="Picture 5" descr="D:\DSSQ1 Experiments Summer 2014\7-17-2014\h2o2 1mM\d2-2-3.jpg.frames\d2-2-3_C0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40480"/>
            <a:ext cx="3017520" cy="301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yang</dc:creator>
  <cp:lastModifiedBy>stephen yang</cp:lastModifiedBy>
  <cp:revision>2</cp:revision>
  <dcterms:created xsi:type="dcterms:W3CDTF">2014-07-21T15:50:57Z</dcterms:created>
  <dcterms:modified xsi:type="dcterms:W3CDTF">2014-07-21T16:01:54Z</dcterms:modified>
</cp:coreProperties>
</file>