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087600" cy="832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2" autoAdjust="0"/>
    <p:restoredTop sz="94660"/>
  </p:normalViewPr>
  <p:slideViewPr>
    <p:cSldViewPr snapToGrid="0">
      <p:cViewPr>
        <p:scale>
          <a:sx n="37" d="100"/>
          <a:sy n="37" d="100"/>
        </p:scale>
        <p:origin x="20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361904"/>
            <a:ext cx="11315700" cy="2897176"/>
          </a:xfrm>
        </p:spPr>
        <p:txBody>
          <a:bodyPr anchor="b"/>
          <a:lstStyle>
            <a:lvl1pPr algn="ctr"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4370806"/>
            <a:ext cx="11315700" cy="2009145"/>
          </a:xfrm>
        </p:spPr>
        <p:txBody>
          <a:bodyPr/>
          <a:lstStyle>
            <a:lvl1pPr marL="0" indent="0" algn="ctr">
              <a:buNone/>
              <a:defRPr sz="2912"/>
            </a:lvl1pPr>
            <a:lvl2pPr marL="554766" indent="0" algn="ctr">
              <a:buNone/>
              <a:defRPr sz="2427"/>
            </a:lvl2pPr>
            <a:lvl3pPr marL="1109533" indent="0" algn="ctr">
              <a:buNone/>
              <a:defRPr sz="2184"/>
            </a:lvl3pPr>
            <a:lvl4pPr marL="1664299" indent="0" algn="ctr">
              <a:buNone/>
              <a:defRPr sz="1941"/>
            </a:lvl4pPr>
            <a:lvl5pPr marL="2219066" indent="0" algn="ctr">
              <a:buNone/>
              <a:defRPr sz="1941"/>
            </a:lvl5pPr>
            <a:lvl6pPr marL="2773832" indent="0" algn="ctr">
              <a:buNone/>
              <a:defRPr sz="1941"/>
            </a:lvl6pPr>
            <a:lvl7pPr marL="3328599" indent="0" algn="ctr">
              <a:buNone/>
              <a:defRPr sz="1941"/>
            </a:lvl7pPr>
            <a:lvl8pPr marL="3883365" indent="0" algn="ctr">
              <a:buNone/>
              <a:defRPr sz="1941"/>
            </a:lvl8pPr>
            <a:lvl9pPr marL="4438132" indent="0" algn="ctr">
              <a:buNone/>
              <a:defRPr sz="19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443052"/>
            <a:ext cx="3253264" cy="7052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443052"/>
            <a:ext cx="9571196" cy="7052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4" y="2074641"/>
            <a:ext cx="13013055" cy="3461585"/>
          </a:xfrm>
        </p:spPr>
        <p:txBody>
          <a:bodyPr anchor="b"/>
          <a:lstStyle>
            <a:lvl1pPr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5568974"/>
            <a:ext cx="13013055" cy="1820366"/>
          </a:xfrm>
        </p:spPr>
        <p:txBody>
          <a:bodyPr/>
          <a:lstStyle>
            <a:lvl1pPr marL="0" indent="0">
              <a:buNone/>
              <a:defRPr sz="2912">
                <a:solidFill>
                  <a:schemeClr val="tx1">
                    <a:tint val="75000"/>
                  </a:schemeClr>
                </a:solidFill>
              </a:defRPr>
            </a:lvl1pPr>
            <a:lvl2pPr marL="554766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2pPr>
            <a:lvl3pPr marL="11095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3pPr>
            <a:lvl4pPr marL="16642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4pPr>
            <a:lvl5pPr marL="2219066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5pPr>
            <a:lvl6pPr marL="27738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6pPr>
            <a:lvl7pPr marL="33285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7pPr>
            <a:lvl8pPr marL="3883365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8pPr>
            <a:lvl9pPr marL="44381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215261"/>
            <a:ext cx="6412230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215261"/>
            <a:ext cx="6412230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443053"/>
            <a:ext cx="13013055" cy="1608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8" y="2039967"/>
            <a:ext cx="6382761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8" y="3039723"/>
            <a:ext cx="6382761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039967"/>
            <a:ext cx="6414195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039723"/>
            <a:ext cx="6414195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54778"/>
            <a:ext cx="4866143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198168"/>
            <a:ext cx="7638098" cy="5913783"/>
          </a:xfrm>
        </p:spPr>
        <p:txBody>
          <a:bodyPr/>
          <a:lstStyle>
            <a:lvl1pPr>
              <a:defRPr sz="3883"/>
            </a:lvl1pPr>
            <a:lvl2pPr>
              <a:defRPr sz="3398"/>
            </a:lvl2pPr>
            <a:lvl3pPr>
              <a:defRPr sz="2912"/>
            </a:lvl3pPr>
            <a:lvl4pPr>
              <a:defRPr sz="2427"/>
            </a:lvl4pPr>
            <a:lvl5pPr>
              <a:defRPr sz="2427"/>
            </a:lvl5pPr>
            <a:lvl6pPr>
              <a:defRPr sz="2427"/>
            </a:lvl6pPr>
            <a:lvl7pPr>
              <a:defRPr sz="2427"/>
            </a:lvl7pPr>
            <a:lvl8pPr>
              <a:defRPr sz="2427"/>
            </a:lvl8pPr>
            <a:lvl9pPr>
              <a:defRPr sz="24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2496502"/>
            <a:ext cx="4866143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54778"/>
            <a:ext cx="4866143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198168"/>
            <a:ext cx="7638098" cy="5913783"/>
          </a:xfrm>
        </p:spPr>
        <p:txBody>
          <a:bodyPr anchor="t"/>
          <a:lstStyle>
            <a:lvl1pPr marL="0" indent="0">
              <a:buNone/>
              <a:defRPr sz="3883"/>
            </a:lvl1pPr>
            <a:lvl2pPr marL="554766" indent="0">
              <a:buNone/>
              <a:defRPr sz="3398"/>
            </a:lvl2pPr>
            <a:lvl3pPr marL="1109533" indent="0">
              <a:buNone/>
              <a:defRPr sz="2912"/>
            </a:lvl3pPr>
            <a:lvl4pPr marL="1664299" indent="0">
              <a:buNone/>
              <a:defRPr sz="2427"/>
            </a:lvl4pPr>
            <a:lvl5pPr marL="2219066" indent="0">
              <a:buNone/>
              <a:defRPr sz="2427"/>
            </a:lvl5pPr>
            <a:lvl6pPr marL="2773832" indent="0">
              <a:buNone/>
              <a:defRPr sz="2427"/>
            </a:lvl6pPr>
            <a:lvl7pPr marL="3328599" indent="0">
              <a:buNone/>
              <a:defRPr sz="2427"/>
            </a:lvl7pPr>
            <a:lvl8pPr marL="3883365" indent="0">
              <a:buNone/>
              <a:defRPr sz="2427"/>
            </a:lvl8pPr>
            <a:lvl9pPr marL="4438132" indent="0">
              <a:buNone/>
              <a:defRPr sz="2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2496502"/>
            <a:ext cx="4866143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443053"/>
            <a:ext cx="13013055" cy="160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215261"/>
            <a:ext cx="13013055" cy="528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7712961"/>
            <a:ext cx="339471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5B31-0169-4CB4-AA56-C97273DD0619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7712961"/>
            <a:ext cx="5092065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7712961"/>
            <a:ext cx="339471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9533" rtl="0" eaLnBrk="1" latinLnBrk="0" hangingPunct="1">
        <a:lnSpc>
          <a:spcPct val="90000"/>
        </a:lnSpc>
        <a:spcBef>
          <a:spcPct val="0"/>
        </a:spcBef>
        <a:buNone/>
        <a:defRPr sz="5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383" indent="-277383" algn="l" defTabSz="1109533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32150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2pPr>
      <a:lvl3pPr marL="13869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3pPr>
      <a:lvl4pPr marL="1941683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4964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30512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605982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41607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715515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547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109533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6642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2190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27738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3285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3883365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4381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sosceles Triangle 300">
            <a:extLst>
              <a:ext uri="{FF2B5EF4-FFF2-40B4-BE49-F238E27FC236}">
                <a16:creationId xmlns:a16="http://schemas.microsoft.com/office/drawing/2014/main" id="{034E3673-E6C9-4072-9621-89EEA8F67BE8}"/>
              </a:ext>
            </a:extLst>
          </p:cNvPr>
          <p:cNvSpPr/>
          <p:nvPr/>
        </p:nvSpPr>
        <p:spPr>
          <a:xfrm rot="14763566">
            <a:off x="406983" y="18939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2" name="Isosceles Triangle 301">
            <a:extLst>
              <a:ext uri="{FF2B5EF4-FFF2-40B4-BE49-F238E27FC236}">
                <a16:creationId xmlns:a16="http://schemas.microsoft.com/office/drawing/2014/main" id="{C279DE0D-390A-440D-894E-C9F78874F7B8}"/>
              </a:ext>
            </a:extLst>
          </p:cNvPr>
          <p:cNvSpPr/>
          <p:nvPr/>
        </p:nvSpPr>
        <p:spPr>
          <a:xfrm rot="10311853">
            <a:off x="1148620" y="15572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3" name="Isosceles Triangle 302">
            <a:extLst>
              <a:ext uri="{FF2B5EF4-FFF2-40B4-BE49-F238E27FC236}">
                <a16:creationId xmlns:a16="http://schemas.microsoft.com/office/drawing/2014/main" id="{1ADBB570-7BEA-48C1-8625-6171D7B94660}"/>
              </a:ext>
            </a:extLst>
          </p:cNvPr>
          <p:cNvSpPr/>
          <p:nvPr/>
        </p:nvSpPr>
        <p:spPr>
          <a:xfrm rot="16563460">
            <a:off x="20849" y="15242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4" name="Isosceles Triangle 303">
            <a:extLst>
              <a:ext uri="{FF2B5EF4-FFF2-40B4-BE49-F238E27FC236}">
                <a16:creationId xmlns:a16="http://schemas.microsoft.com/office/drawing/2014/main" id="{67B142B9-D83D-4A40-A9BE-CC140E8A7F26}"/>
              </a:ext>
            </a:extLst>
          </p:cNvPr>
          <p:cNvSpPr/>
          <p:nvPr/>
        </p:nvSpPr>
        <p:spPr>
          <a:xfrm rot="1957263">
            <a:off x="832705" y="46185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E3633997-E4B0-47C9-B6D1-A2E42B070130}"/>
              </a:ext>
            </a:extLst>
          </p:cNvPr>
          <p:cNvSpPr/>
          <p:nvPr/>
        </p:nvSpPr>
        <p:spPr>
          <a:xfrm rot="5213791">
            <a:off x="490557" y="47682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8B0A704E-D73F-414C-9AFB-B14FBC8FB8D9}"/>
              </a:ext>
            </a:extLst>
          </p:cNvPr>
          <p:cNvSpPr/>
          <p:nvPr/>
        </p:nvSpPr>
        <p:spPr>
          <a:xfrm rot="3130022">
            <a:off x="1865750" y="4441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7" name="Isosceles Triangle 306">
            <a:extLst>
              <a:ext uri="{FF2B5EF4-FFF2-40B4-BE49-F238E27FC236}">
                <a16:creationId xmlns:a16="http://schemas.microsoft.com/office/drawing/2014/main" id="{0CB51DAA-8FD9-4998-A386-2210F20972E5}"/>
              </a:ext>
            </a:extLst>
          </p:cNvPr>
          <p:cNvSpPr/>
          <p:nvPr/>
        </p:nvSpPr>
        <p:spPr>
          <a:xfrm rot="4460713">
            <a:off x="1161365" y="45074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8" name="Isosceles Triangle 307">
            <a:extLst>
              <a:ext uri="{FF2B5EF4-FFF2-40B4-BE49-F238E27FC236}">
                <a16:creationId xmlns:a16="http://schemas.microsoft.com/office/drawing/2014/main" id="{3FB110E8-6DDB-4402-84E5-7A5ADDA69B89}"/>
              </a:ext>
            </a:extLst>
          </p:cNvPr>
          <p:cNvSpPr/>
          <p:nvPr/>
        </p:nvSpPr>
        <p:spPr>
          <a:xfrm rot="5708341">
            <a:off x="1592373" y="17268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9" name="Isosceles Triangle 308">
            <a:extLst>
              <a:ext uri="{FF2B5EF4-FFF2-40B4-BE49-F238E27FC236}">
                <a16:creationId xmlns:a16="http://schemas.microsoft.com/office/drawing/2014/main" id="{C1E4D2CF-74D1-497C-A3B8-476D560DA403}"/>
              </a:ext>
            </a:extLst>
          </p:cNvPr>
          <p:cNvSpPr/>
          <p:nvPr/>
        </p:nvSpPr>
        <p:spPr>
          <a:xfrm rot="14314573">
            <a:off x="1894217" y="1880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0" name="Isosceles Triangle 309">
            <a:extLst>
              <a:ext uri="{FF2B5EF4-FFF2-40B4-BE49-F238E27FC236}">
                <a16:creationId xmlns:a16="http://schemas.microsoft.com/office/drawing/2014/main" id="{B4368C5F-D390-46BA-B962-5E625F45C548}"/>
              </a:ext>
            </a:extLst>
          </p:cNvPr>
          <p:cNvSpPr/>
          <p:nvPr/>
        </p:nvSpPr>
        <p:spPr>
          <a:xfrm rot="6936777">
            <a:off x="1553552" y="105349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1" name="Isosceles Triangle 310">
            <a:extLst>
              <a:ext uri="{FF2B5EF4-FFF2-40B4-BE49-F238E27FC236}">
                <a16:creationId xmlns:a16="http://schemas.microsoft.com/office/drawing/2014/main" id="{0B907869-E3C6-4D4A-94BA-A65D8F935E46}"/>
              </a:ext>
            </a:extLst>
          </p:cNvPr>
          <p:cNvSpPr/>
          <p:nvPr/>
        </p:nvSpPr>
        <p:spPr>
          <a:xfrm rot="19588257">
            <a:off x="777158" y="104697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2" name="Isosceles Triangle 311">
            <a:extLst>
              <a:ext uri="{FF2B5EF4-FFF2-40B4-BE49-F238E27FC236}">
                <a16:creationId xmlns:a16="http://schemas.microsoft.com/office/drawing/2014/main" id="{C89B8604-D268-46CF-B04F-34E1E74598A4}"/>
              </a:ext>
            </a:extLst>
          </p:cNvPr>
          <p:cNvSpPr/>
          <p:nvPr/>
        </p:nvSpPr>
        <p:spPr>
          <a:xfrm rot="6948095">
            <a:off x="1553439" y="73253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3" name="Isosceles Triangle 312">
            <a:extLst>
              <a:ext uri="{FF2B5EF4-FFF2-40B4-BE49-F238E27FC236}">
                <a16:creationId xmlns:a16="http://schemas.microsoft.com/office/drawing/2014/main" id="{61256728-653A-4B08-A724-0A7803FEDFF1}"/>
              </a:ext>
            </a:extLst>
          </p:cNvPr>
          <p:cNvSpPr/>
          <p:nvPr/>
        </p:nvSpPr>
        <p:spPr>
          <a:xfrm rot="6392686">
            <a:off x="785959" y="135623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4" name="Isosceles Triangle 313">
            <a:extLst>
              <a:ext uri="{FF2B5EF4-FFF2-40B4-BE49-F238E27FC236}">
                <a16:creationId xmlns:a16="http://schemas.microsoft.com/office/drawing/2014/main" id="{88712766-B07F-464F-ACD7-EE82174639F4}"/>
              </a:ext>
            </a:extLst>
          </p:cNvPr>
          <p:cNvSpPr/>
          <p:nvPr/>
        </p:nvSpPr>
        <p:spPr>
          <a:xfrm rot="7389021">
            <a:off x="430539" y="78830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A8AD1923-1777-464E-B3DE-B094A9D51A9B}"/>
              </a:ext>
            </a:extLst>
          </p:cNvPr>
          <p:cNvSpPr/>
          <p:nvPr/>
        </p:nvSpPr>
        <p:spPr>
          <a:xfrm rot="14539650">
            <a:off x="1549807" y="169403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6" name="Isosceles Triangle 315">
            <a:extLst>
              <a:ext uri="{FF2B5EF4-FFF2-40B4-BE49-F238E27FC236}">
                <a16:creationId xmlns:a16="http://schemas.microsoft.com/office/drawing/2014/main" id="{C59C74C9-3B78-4A37-A023-F94034CE9ECE}"/>
              </a:ext>
            </a:extLst>
          </p:cNvPr>
          <p:cNvSpPr/>
          <p:nvPr/>
        </p:nvSpPr>
        <p:spPr>
          <a:xfrm rot="12835606">
            <a:off x="1880568" y="77219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08DC3C24-EE8A-4EA3-AC35-8DE483ADB93E}"/>
              </a:ext>
            </a:extLst>
          </p:cNvPr>
          <p:cNvSpPr/>
          <p:nvPr/>
        </p:nvSpPr>
        <p:spPr>
          <a:xfrm rot="7485280">
            <a:off x="1934058" y="108115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8" name="Isosceles Triangle 317">
            <a:extLst>
              <a:ext uri="{FF2B5EF4-FFF2-40B4-BE49-F238E27FC236}">
                <a16:creationId xmlns:a16="http://schemas.microsoft.com/office/drawing/2014/main" id="{99C271DA-DC0A-4DF5-ACF4-5C9B304A4318}"/>
              </a:ext>
            </a:extLst>
          </p:cNvPr>
          <p:cNvSpPr/>
          <p:nvPr/>
        </p:nvSpPr>
        <p:spPr>
          <a:xfrm rot="2905694">
            <a:off x="135161" y="73253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9" name="Isosceles Triangle 318">
            <a:extLst>
              <a:ext uri="{FF2B5EF4-FFF2-40B4-BE49-F238E27FC236}">
                <a16:creationId xmlns:a16="http://schemas.microsoft.com/office/drawing/2014/main" id="{3D1370AE-6F2D-47C0-A511-CECC30D7112D}"/>
              </a:ext>
            </a:extLst>
          </p:cNvPr>
          <p:cNvSpPr/>
          <p:nvPr/>
        </p:nvSpPr>
        <p:spPr>
          <a:xfrm rot="11351919">
            <a:off x="1547225" y="138517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0" name="Isosceles Triangle 319">
            <a:extLst>
              <a:ext uri="{FF2B5EF4-FFF2-40B4-BE49-F238E27FC236}">
                <a16:creationId xmlns:a16="http://schemas.microsoft.com/office/drawing/2014/main" id="{FE3D805C-ED99-4394-9F65-4F12AF1FEC22}"/>
              </a:ext>
            </a:extLst>
          </p:cNvPr>
          <p:cNvSpPr/>
          <p:nvPr/>
        </p:nvSpPr>
        <p:spPr>
          <a:xfrm rot="18035872">
            <a:off x="800864" y="162696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9F44BC24-C0F1-48F9-B4D6-783345AD10AD}"/>
              </a:ext>
            </a:extLst>
          </p:cNvPr>
          <p:cNvSpPr/>
          <p:nvPr/>
        </p:nvSpPr>
        <p:spPr>
          <a:xfrm rot="19216034">
            <a:off x="1159711" y="162228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2" name="Isosceles Triangle 321">
            <a:extLst>
              <a:ext uri="{FF2B5EF4-FFF2-40B4-BE49-F238E27FC236}">
                <a16:creationId xmlns:a16="http://schemas.microsoft.com/office/drawing/2014/main" id="{00787D2B-EFD0-4547-AE9D-1C16F1C88187}"/>
              </a:ext>
            </a:extLst>
          </p:cNvPr>
          <p:cNvSpPr/>
          <p:nvPr/>
        </p:nvSpPr>
        <p:spPr>
          <a:xfrm rot="8673599">
            <a:off x="1930137" y="166477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3" name="Isosceles Triangle 322">
            <a:extLst>
              <a:ext uri="{FF2B5EF4-FFF2-40B4-BE49-F238E27FC236}">
                <a16:creationId xmlns:a16="http://schemas.microsoft.com/office/drawing/2014/main" id="{7A49E12A-FC46-47A7-B0EB-FF4B5D494ABF}"/>
              </a:ext>
            </a:extLst>
          </p:cNvPr>
          <p:cNvSpPr/>
          <p:nvPr/>
        </p:nvSpPr>
        <p:spPr>
          <a:xfrm>
            <a:off x="1177479" y="133129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4" name="Isosceles Triangle 323">
            <a:extLst>
              <a:ext uri="{FF2B5EF4-FFF2-40B4-BE49-F238E27FC236}">
                <a16:creationId xmlns:a16="http://schemas.microsoft.com/office/drawing/2014/main" id="{E65D8C47-9C32-4A78-BF05-94064C7BC5B6}"/>
              </a:ext>
            </a:extLst>
          </p:cNvPr>
          <p:cNvSpPr/>
          <p:nvPr/>
        </p:nvSpPr>
        <p:spPr>
          <a:xfrm rot="5400000">
            <a:off x="440117" y="19345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5" name="Isosceles Triangle 324">
            <a:extLst>
              <a:ext uri="{FF2B5EF4-FFF2-40B4-BE49-F238E27FC236}">
                <a16:creationId xmlns:a16="http://schemas.microsoft.com/office/drawing/2014/main" id="{3021E8CA-1697-44E4-A725-EAC17BDA39C8}"/>
              </a:ext>
            </a:extLst>
          </p:cNvPr>
          <p:cNvSpPr/>
          <p:nvPr/>
        </p:nvSpPr>
        <p:spPr>
          <a:xfrm rot="20526991">
            <a:off x="1925900" y="191420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9E56AEDC-E83A-4B24-B803-1E35BDCAE13A}"/>
              </a:ext>
            </a:extLst>
          </p:cNvPr>
          <p:cNvSpPr/>
          <p:nvPr/>
        </p:nvSpPr>
        <p:spPr>
          <a:xfrm rot="4870598">
            <a:off x="17007" y="190287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7" name="Isosceles Triangle 326">
            <a:extLst>
              <a:ext uri="{FF2B5EF4-FFF2-40B4-BE49-F238E27FC236}">
                <a16:creationId xmlns:a16="http://schemas.microsoft.com/office/drawing/2014/main" id="{5F901096-9A5C-4F1D-AD9A-2E56CF729AA1}"/>
              </a:ext>
            </a:extLst>
          </p:cNvPr>
          <p:cNvSpPr/>
          <p:nvPr/>
        </p:nvSpPr>
        <p:spPr>
          <a:xfrm rot="9948090">
            <a:off x="1129600" y="224552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8" name="Isosceles Triangle 327">
            <a:extLst>
              <a:ext uri="{FF2B5EF4-FFF2-40B4-BE49-F238E27FC236}">
                <a16:creationId xmlns:a16="http://schemas.microsoft.com/office/drawing/2014/main" id="{FA05DB16-820A-486B-8BD8-3D6D5F02E41A}"/>
              </a:ext>
            </a:extLst>
          </p:cNvPr>
          <p:cNvSpPr/>
          <p:nvPr/>
        </p:nvSpPr>
        <p:spPr>
          <a:xfrm rot="17471239">
            <a:off x="757539" y="190171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83F49552-2149-4CE1-80B7-E2C894205355}"/>
              </a:ext>
            </a:extLst>
          </p:cNvPr>
          <p:cNvSpPr/>
          <p:nvPr/>
        </p:nvSpPr>
        <p:spPr>
          <a:xfrm rot="18329694">
            <a:off x="1534132" y="193344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0" name="Isosceles Triangle 329">
            <a:extLst>
              <a:ext uri="{FF2B5EF4-FFF2-40B4-BE49-F238E27FC236}">
                <a16:creationId xmlns:a16="http://schemas.microsoft.com/office/drawing/2014/main" id="{62297C18-542D-487A-B392-3EB8BAFBF9EC}"/>
              </a:ext>
            </a:extLst>
          </p:cNvPr>
          <p:cNvSpPr/>
          <p:nvPr/>
        </p:nvSpPr>
        <p:spPr>
          <a:xfrm rot="5572618">
            <a:off x="1171716" y="197321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1" name="Isosceles Triangle 330">
            <a:extLst>
              <a:ext uri="{FF2B5EF4-FFF2-40B4-BE49-F238E27FC236}">
                <a16:creationId xmlns:a16="http://schemas.microsoft.com/office/drawing/2014/main" id="{CB18F20C-8E00-4251-A61C-876E345BB632}"/>
              </a:ext>
            </a:extLst>
          </p:cNvPr>
          <p:cNvSpPr/>
          <p:nvPr/>
        </p:nvSpPr>
        <p:spPr>
          <a:xfrm rot="11290706">
            <a:off x="777158" y="2275456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2" name="Isosceles Triangle 331">
            <a:extLst>
              <a:ext uri="{FF2B5EF4-FFF2-40B4-BE49-F238E27FC236}">
                <a16:creationId xmlns:a16="http://schemas.microsoft.com/office/drawing/2014/main" id="{71F98C29-D81B-4E34-8921-35822589C867}"/>
              </a:ext>
            </a:extLst>
          </p:cNvPr>
          <p:cNvSpPr/>
          <p:nvPr/>
        </p:nvSpPr>
        <p:spPr>
          <a:xfrm rot="8485472">
            <a:off x="1536379" y="228072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3" name="Isosceles Triangle 332">
            <a:extLst>
              <a:ext uri="{FF2B5EF4-FFF2-40B4-BE49-F238E27FC236}">
                <a16:creationId xmlns:a16="http://schemas.microsoft.com/office/drawing/2014/main" id="{F602954B-642A-4544-8802-D4123324F4B5}"/>
              </a:ext>
            </a:extLst>
          </p:cNvPr>
          <p:cNvSpPr/>
          <p:nvPr/>
        </p:nvSpPr>
        <p:spPr>
          <a:xfrm rot="7409797">
            <a:off x="424040" y="226013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4" name="Isosceles Triangle 333">
            <a:extLst>
              <a:ext uri="{FF2B5EF4-FFF2-40B4-BE49-F238E27FC236}">
                <a16:creationId xmlns:a16="http://schemas.microsoft.com/office/drawing/2014/main" id="{781A13C6-E400-4370-BDC4-99AE5BC40928}"/>
              </a:ext>
            </a:extLst>
          </p:cNvPr>
          <p:cNvSpPr/>
          <p:nvPr/>
        </p:nvSpPr>
        <p:spPr>
          <a:xfrm rot="13358931">
            <a:off x="1897512" y="226952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5" name="Isosceles Triangle 334">
            <a:extLst>
              <a:ext uri="{FF2B5EF4-FFF2-40B4-BE49-F238E27FC236}">
                <a16:creationId xmlns:a16="http://schemas.microsoft.com/office/drawing/2014/main" id="{6F48671B-DA99-42C4-91BB-FC7029ABB28A}"/>
              </a:ext>
            </a:extLst>
          </p:cNvPr>
          <p:cNvSpPr/>
          <p:nvPr/>
        </p:nvSpPr>
        <p:spPr>
          <a:xfrm rot="17471239">
            <a:off x="-476" y="216780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6" name="Isosceles Triangle 335">
            <a:extLst>
              <a:ext uri="{FF2B5EF4-FFF2-40B4-BE49-F238E27FC236}">
                <a16:creationId xmlns:a16="http://schemas.microsoft.com/office/drawing/2014/main" id="{63CAE0D4-39F3-4028-9C32-0569699BF269}"/>
              </a:ext>
            </a:extLst>
          </p:cNvPr>
          <p:cNvSpPr/>
          <p:nvPr/>
        </p:nvSpPr>
        <p:spPr>
          <a:xfrm rot="6948095">
            <a:off x="48820" y="50020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7" name="Isosceles Triangle 336">
            <a:extLst>
              <a:ext uri="{FF2B5EF4-FFF2-40B4-BE49-F238E27FC236}">
                <a16:creationId xmlns:a16="http://schemas.microsoft.com/office/drawing/2014/main" id="{14D7B9D3-E85F-47CC-BCB5-A50AFA34DC24}"/>
              </a:ext>
            </a:extLst>
          </p:cNvPr>
          <p:cNvSpPr/>
          <p:nvPr/>
        </p:nvSpPr>
        <p:spPr>
          <a:xfrm rot="2905694">
            <a:off x="790558" y="17236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8" name="Isosceles Triangle 337">
            <a:extLst>
              <a:ext uri="{FF2B5EF4-FFF2-40B4-BE49-F238E27FC236}">
                <a16:creationId xmlns:a16="http://schemas.microsoft.com/office/drawing/2014/main" id="{A2B9D5E2-85DC-4517-8493-F45B4796D036}"/>
              </a:ext>
            </a:extLst>
          </p:cNvPr>
          <p:cNvSpPr/>
          <p:nvPr/>
        </p:nvSpPr>
        <p:spPr>
          <a:xfrm rot="16563460">
            <a:off x="1507403" y="45217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9" name="Isosceles Triangle 338">
            <a:extLst>
              <a:ext uri="{FF2B5EF4-FFF2-40B4-BE49-F238E27FC236}">
                <a16:creationId xmlns:a16="http://schemas.microsoft.com/office/drawing/2014/main" id="{A8AAE151-FD04-4B4C-BA9A-19899B25CD3D}"/>
              </a:ext>
            </a:extLst>
          </p:cNvPr>
          <p:cNvSpPr/>
          <p:nvPr/>
        </p:nvSpPr>
        <p:spPr>
          <a:xfrm rot="14314573">
            <a:off x="1175960" y="75669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0" name="Isosceles Triangle 339">
            <a:extLst>
              <a:ext uri="{FF2B5EF4-FFF2-40B4-BE49-F238E27FC236}">
                <a16:creationId xmlns:a16="http://schemas.microsoft.com/office/drawing/2014/main" id="{8B720C12-4729-408C-9E56-366CF1C7015C}"/>
              </a:ext>
            </a:extLst>
          </p:cNvPr>
          <p:cNvSpPr/>
          <p:nvPr/>
        </p:nvSpPr>
        <p:spPr>
          <a:xfrm rot="14314573">
            <a:off x="785317" y="77386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99690D71-B29A-4E04-BD5C-0677CB7C3E27}"/>
              </a:ext>
            </a:extLst>
          </p:cNvPr>
          <p:cNvSpPr/>
          <p:nvPr/>
        </p:nvSpPr>
        <p:spPr>
          <a:xfrm rot="20330176">
            <a:off x="25688" y="164221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2" name="Isosceles Triangle 341">
            <a:extLst>
              <a:ext uri="{FF2B5EF4-FFF2-40B4-BE49-F238E27FC236}">
                <a16:creationId xmlns:a16="http://schemas.microsoft.com/office/drawing/2014/main" id="{3C3A1C0E-92BD-4DC4-B768-C5B805C2EF19}"/>
              </a:ext>
            </a:extLst>
          </p:cNvPr>
          <p:cNvSpPr/>
          <p:nvPr/>
        </p:nvSpPr>
        <p:spPr>
          <a:xfrm rot="7389021">
            <a:off x="1142152" y="109696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3" name="Isosceles Triangle 342">
            <a:extLst>
              <a:ext uri="{FF2B5EF4-FFF2-40B4-BE49-F238E27FC236}">
                <a16:creationId xmlns:a16="http://schemas.microsoft.com/office/drawing/2014/main" id="{E0E1D3F5-F3B1-484B-B1B2-E37861EE28DA}"/>
              </a:ext>
            </a:extLst>
          </p:cNvPr>
          <p:cNvSpPr/>
          <p:nvPr/>
        </p:nvSpPr>
        <p:spPr>
          <a:xfrm rot="19588257">
            <a:off x="431862" y="160916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4" name="Isosceles Triangle 343">
            <a:extLst>
              <a:ext uri="{FF2B5EF4-FFF2-40B4-BE49-F238E27FC236}">
                <a16:creationId xmlns:a16="http://schemas.microsoft.com/office/drawing/2014/main" id="{B751682C-112B-44CE-BD15-17B6F0BFDB28}"/>
              </a:ext>
            </a:extLst>
          </p:cNvPr>
          <p:cNvSpPr/>
          <p:nvPr/>
        </p:nvSpPr>
        <p:spPr>
          <a:xfrm rot="8673599">
            <a:off x="49144" y="106624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5" name="Isosceles Triangle 344">
            <a:extLst>
              <a:ext uri="{FF2B5EF4-FFF2-40B4-BE49-F238E27FC236}">
                <a16:creationId xmlns:a16="http://schemas.microsoft.com/office/drawing/2014/main" id="{CE7DC7E5-6259-4581-BE0C-A239EDDCC504}"/>
              </a:ext>
            </a:extLst>
          </p:cNvPr>
          <p:cNvSpPr/>
          <p:nvPr/>
        </p:nvSpPr>
        <p:spPr>
          <a:xfrm rot="6936777">
            <a:off x="442526" y="138969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6" name="Isosceles Triangle 345">
            <a:extLst>
              <a:ext uri="{FF2B5EF4-FFF2-40B4-BE49-F238E27FC236}">
                <a16:creationId xmlns:a16="http://schemas.microsoft.com/office/drawing/2014/main" id="{F668D98E-9C1F-4C1F-8852-56061AA7362C}"/>
              </a:ext>
            </a:extLst>
          </p:cNvPr>
          <p:cNvSpPr/>
          <p:nvPr/>
        </p:nvSpPr>
        <p:spPr>
          <a:xfrm rot="19480714">
            <a:off x="412977" y="105223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DDACF316-94A8-42B2-BCD2-B9C9791B5210}"/>
              </a:ext>
            </a:extLst>
          </p:cNvPr>
          <p:cNvSpPr/>
          <p:nvPr/>
        </p:nvSpPr>
        <p:spPr>
          <a:xfrm rot="8708762">
            <a:off x="1974956" y="135296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8" name="Isosceles Triangle 347">
            <a:extLst>
              <a:ext uri="{FF2B5EF4-FFF2-40B4-BE49-F238E27FC236}">
                <a16:creationId xmlns:a16="http://schemas.microsoft.com/office/drawing/2014/main" id="{2CBE656F-A0D4-4741-A593-8B4D847E1F33}"/>
              </a:ext>
            </a:extLst>
          </p:cNvPr>
          <p:cNvSpPr/>
          <p:nvPr/>
        </p:nvSpPr>
        <p:spPr>
          <a:xfrm rot="10800000">
            <a:off x="10553" y="136361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9" name="Isosceles Triangle 398">
            <a:extLst>
              <a:ext uri="{FF2B5EF4-FFF2-40B4-BE49-F238E27FC236}">
                <a16:creationId xmlns:a16="http://schemas.microsoft.com/office/drawing/2014/main" id="{8534E275-6E38-497F-B67D-F2397578A0F9}"/>
              </a:ext>
            </a:extLst>
          </p:cNvPr>
          <p:cNvSpPr/>
          <p:nvPr/>
        </p:nvSpPr>
        <p:spPr>
          <a:xfrm rot="14763566">
            <a:off x="402135" y="256261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0" name="Isosceles Triangle 399">
            <a:extLst>
              <a:ext uri="{FF2B5EF4-FFF2-40B4-BE49-F238E27FC236}">
                <a16:creationId xmlns:a16="http://schemas.microsoft.com/office/drawing/2014/main" id="{26119603-C2D7-4FAC-8174-7DC2CF83785A}"/>
              </a:ext>
            </a:extLst>
          </p:cNvPr>
          <p:cNvSpPr/>
          <p:nvPr/>
        </p:nvSpPr>
        <p:spPr>
          <a:xfrm rot="10311853">
            <a:off x="1143772" y="252894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1" name="Isosceles Triangle 400">
            <a:extLst>
              <a:ext uri="{FF2B5EF4-FFF2-40B4-BE49-F238E27FC236}">
                <a16:creationId xmlns:a16="http://schemas.microsoft.com/office/drawing/2014/main" id="{EC381A5B-476B-4B09-9CD7-1806B9ABDEBA}"/>
              </a:ext>
            </a:extLst>
          </p:cNvPr>
          <p:cNvSpPr/>
          <p:nvPr/>
        </p:nvSpPr>
        <p:spPr>
          <a:xfrm rot="16563460">
            <a:off x="16001" y="252564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2" name="Isosceles Triangle 401">
            <a:extLst>
              <a:ext uri="{FF2B5EF4-FFF2-40B4-BE49-F238E27FC236}">
                <a16:creationId xmlns:a16="http://schemas.microsoft.com/office/drawing/2014/main" id="{EA7A3371-8A4B-4C96-9527-28618DC6DF16}"/>
              </a:ext>
            </a:extLst>
          </p:cNvPr>
          <p:cNvSpPr/>
          <p:nvPr/>
        </p:nvSpPr>
        <p:spPr>
          <a:xfrm rot="1957263">
            <a:off x="827857" y="283507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3" name="Isosceles Triangle 402">
            <a:extLst>
              <a:ext uri="{FF2B5EF4-FFF2-40B4-BE49-F238E27FC236}">
                <a16:creationId xmlns:a16="http://schemas.microsoft.com/office/drawing/2014/main" id="{777E1E2A-FADA-42DB-998C-489E7CF45EF2}"/>
              </a:ext>
            </a:extLst>
          </p:cNvPr>
          <p:cNvSpPr/>
          <p:nvPr/>
        </p:nvSpPr>
        <p:spPr>
          <a:xfrm rot="5213791">
            <a:off x="485709" y="285003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4" name="Isosceles Triangle 403">
            <a:extLst>
              <a:ext uri="{FF2B5EF4-FFF2-40B4-BE49-F238E27FC236}">
                <a16:creationId xmlns:a16="http://schemas.microsoft.com/office/drawing/2014/main" id="{1E0AB575-8ABF-4246-AD72-C2D4A94BEB38}"/>
              </a:ext>
            </a:extLst>
          </p:cNvPr>
          <p:cNvSpPr/>
          <p:nvPr/>
        </p:nvSpPr>
        <p:spPr>
          <a:xfrm rot="3130022">
            <a:off x="1860903" y="28174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5" name="Isosceles Triangle 404">
            <a:extLst>
              <a:ext uri="{FF2B5EF4-FFF2-40B4-BE49-F238E27FC236}">
                <a16:creationId xmlns:a16="http://schemas.microsoft.com/office/drawing/2014/main" id="{A2273E0B-01F2-4DF1-8609-C505E3765668}"/>
              </a:ext>
            </a:extLst>
          </p:cNvPr>
          <p:cNvSpPr/>
          <p:nvPr/>
        </p:nvSpPr>
        <p:spPr>
          <a:xfrm rot="4460713">
            <a:off x="1156517" y="282395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5180449-8261-47E7-84BA-DFCCAABB337C}"/>
              </a:ext>
            </a:extLst>
          </p:cNvPr>
          <p:cNvSpPr/>
          <p:nvPr/>
        </p:nvSpPr>
        <p:spPr>
          <a:xfrm rot="5708341">
            <a:off x="1587525" y="254590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7" name="Isosceles Triangle 406">
            <a:extLst>
              <a:ext uri="{FF2B5EF4-FFF2-40B4-BE49-F238E27FC236}">
                <a16:creationId xmlns:a16="http://schemas.microsoft.com/office/drawing/2014/main" id="{A29ADB7D-BEB1-4465-A007-E18F9BADAC41}"/>
              </a:ext>
            </a:extLst>
          </p:cNvPr>
          <p:cNvSpPr/>
          <p:nvPr/>
        </p:nvSpPr>
        <p:spPr>
          <a:xfrm rot="14314573">
            <a:off x="1889370" y="25613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8" name="Isosceles Triangle 407">
            <a:extLst>
              <a:ext uri="{FF2B5EF4-FFF2-40B4-BE49-F238E27FC236}">
                <a16:creationId xmlns:a16="http://schemas.microsoft.com/office/drawing/2014/main" id="{C9B1971E-A061-4D1A-AD1D-82568ABFB1EC}"/>
              </a:ext>
            </a:extLst>
          </p:cNvPr>
          <p:cNvSpPr/>
          <p:nvPr/>
        </p:nvSpPr>
        <p:spPr>
          <a:xfrm rot="6936777">
            <a:off x="1548704" y="342670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9" name="Isosceles Triangle 408">
            <a:extLst>
              <a:ext uri="{FF2B5EF4-FFF2-40B4-BE49-F238E27FC236}">
                <a16:creationId xmlns:a16="http://schemas.microsoft.com/office/drawing/2014/main" id="{247418C5-9DFE-4380-A638-95B9B6A4C66F}"/>
              </a:ext>
            </a:extLst>
          </p:cNvPr>
          <p:cNvSpPr/>
          <p:nvPr/>
        </p:nvSpPr>
        <p:spPr>
          <a:xfrm rot="19588257">
            <a:off x="772310" y="342018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0" name="Isosceles Triangle 409">
            <a:extLst>
              <a:ext uri="{FF2B5EF4-FFF2-40B4-BE49-F238E27FC236}">
                <a16:creationId xmlns:a16="http://schemas.microsoft.com/office/drawing/2014/main" id="{7374DB79-8781-4E0F-B0E5-023FBFEF887B}"/>
              </a:ext>
            </a:extLst>
          </p:cNvPr>
          <p:cNvSpPr/>
          <p:nvPr/>
        </p:nvSpPr>
        <p:spPr>
          <a:xfrm rot="6948095">
            <a:off x="1548591" y="31057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1" name="Isosceles Triangle 410">
            <a:extLst>
              <a:ext uri="{FF2B5EF4-FFF2-40B4-BE49-F238E27FC236}">
                <a16:creationId xmlns:a16="http://schemas.microsoft.com/office/drawing/2014/main" id="{8B223C9B-3612-4214-BBD6-60496BB467BA}"/>
              </a:ext>
            </a:extLst>
          </p:cNvPr>
          <p:cNvSpPr/>
          <p:nvPr/>
        </p:nvSpPr>
        <p:spPr>
          <a:xfrm rot="6392686">
            <a:off x="781111" y="372945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2" name="Isosceles Triangle 411">
            <a:extLst>
              <a:ext uri="{FF2B5EF4-FFF2-40B4-BE49-F238E27FC236}">
                <a16:creationId xmlns:a16="http://schemas.microsoft.com/office/drawing/2014/main" id="{E058EE98-8AF7-451A-940B-B7020A78C77B}"/>
              </a:ext>
            </a:extLst>
          </p:cNvPr>
          <p:cNvSpPr/>
          <p:nvPr/>
        </p:nvSpPr>
        <p:spPr>
          <a:xfrm rot="7389021">
            <a:off x="425692" y="316152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3" name="Isosceles Triangle 412">
            <a:extLst>
              <a:ext uri="{FF2B5EF4-FFF2-40B4-BE49-F238E27FC236}">
                <a16:creationId xmlns:a16="http://schemas.microsoft.com/office/drawing/2014/main" id="{D8ACC6D7-8FA5-4AAD-830C-3E88C3A7484C}"/>
              </a:ext>
            </a:extLst>
          </p:cNvPr>
          <p:cNvSpPr/>
          <p:nvPr/>
        </p:nvSpPr>
        <p:spPr>
          <a:xfrm rot="14539650">
            <a:off x="1544959" y="406724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4" name="Isosceles Triangle 413">
            <a:extLst>
              <a:ext uri="{FF2B5EF4-FFF2-40B4-BE49-F238E27FC236}">
                <a16:creationId xmlns:a16="http://schemas.microsoft.com/office/drawing/2014/main" id="{4DD4E247-1E89-4081-A28B-2879451D1B4F}"/>
              </a:ext>
            </a:extLst>
          </p:cNvPr>
          <p:cNvSpPr/>
          <p:nvPr/>
        </p:nvSpPr>
        <p:spPr>
          <a:xfrm rot="12835606">
            <a:off x="1875720" y="3145409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5" name="Isosceles Triangle 414">
            <a:extLst>
              <a:ext uri="{FF2B5EF4-FFF2-40B4-BE49-F238E27FC236}">
                <a16:creationId xmlns:a16="http://schemas.microsoft.com/office/drawing/2014/main" id="{BE3C9F2C-A5DC-462F-9D4F-D0B9D6961A2E}"/>
              </a:ext>
            </a:extLst>
          </p:cNvPr>
          <p:cNvSpPr/>
          <p:nvPr/>
        </p:nvSpPr>
        <p:spPr>
          <a:xfrm rot="7485280">
            <a:off x="1929210" y="345436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6" name="Isosceles Triangle 415">
            <a:extLst>
              <a:ext uri="{FF2B5EF4-FFF2-40B4-BE49-F238E27FC236}">
                <a16:creationId xmlns:a16="http://schemas.microsoft.com/office/drawing/2014/main" id="{6C9759D5-69AD-41D6-A049-27CEFFD0B0F6}"/>
              </a:ext>
            </a:extLst>
          </p:cNvPr>
          <p:cNvSpPr/>
          <p:nvPr/>
        </p:nvSpPr>
        <p:spPr>
          <a:xfrm rot="2905694">
            <a:off x="130313" y="31057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7" name="Isosceles Triangle 416">
            <a:extLst>
              <a:ext uri="{FF2B5EF4-FFF2-40B4-BE49-F238E27FC236}">
                <a16:creationId xmlns:a16="http://schemas.microsoft.com/office/drawing/2014/main" id="{1A9035BE-4E1B-4C14-86DF-F361A7211697}"/>
              </a:ext>
            </a:extLst>
          </p:cNvPr>
          <p:cNvSpPr/>
          <p:nvPr/>
        </p:nvSpPr>
        <p:spPr>
          <a:xfrm rot="11351919">
            <a:off x="1542377" y="3758385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8" name="Isosceles Triangle 417">
            <a:extLst>
              <a:ext uri="{FF2B5EF4-FFF2-40B4-BE49-F238E27FC236}">
                <a16:creationId xmlns:a16="http://schemas.microsoft.com/office/drawing/2014/main" id="{CFCD31DD-A910-469B-AEA1-F8BF25A6DE7C}"/>
              </a:ext>
            </a:extLst>
          </p:cNvPr>
          <p:cNvSpPr/>
          <p:nvPr/>
        </p:nvSpPr>
        <p:spPr>
          <a:xfrm rot="18035872">
            <a:off x="796016" y="4000181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9" name="Isosceles Triangle 418">
            <a:extLst>
              <a:ext uri="{FF2B5EF4-FFF2-40B4-BE49-F238E27FC236}">
                <a16:creationId xmlns:a16="http://schemas.microsoft.com/office/drawing/2014/main" id="{D7C55D93-BD60-4B1D-972D-249D909C5A67}"/>
              </a:ext>
            </a:extLst>
          </p:cNvPr>
          <p:cNvSpPr/>
          <p:nvPr/>
        </p:nvSpPr>
        <p:spPr>
          <a:xfrm rot="19216034">
            <a:off x="1154864" y="399549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0" name="Isosceles Triangle 419">
            <a:extLst>
              <a:ext uri="{FF2B5EF4-FFF2-40B4-BE49-F238E27FC236}">
                <a16:creationId xmlns:a16="http://schemas.microsoft.com/office/drawing/2014/main" id="{62F7674A-3A63-4459-9AF1-E6861E03F29F}"/>
              </a:ext>
            </a:extLst>
          </p:cNvPr>
          <p:cNvSpPr/>
          <p:nvPr/>
        </p:nvSpPr>
        <p:spPr>
          <a:xfrm rot="8673599">
            <a:off x="1925290" y="4037992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1" name="Isosceles Triangle 420">
            <a:extLst>
              <a:ext uri="{FF2B5EF4-FFF2-40B4-BE49-F238E27FC236}">
                <a16:creationId xmlns:a16="http://schemas.microsoft.com/office/drawing/2014/main" id="{AC304668-DF0A-4993-A743-4F8E5D60520F}"/>
              </a:ext>
            </a:extLst>
          </p:cNvPr>
          <p:cNvSpPr/>
          <p:nvPr/>
        </p:nvSpPr>
        <p:spPr>
          <a:xfrm>
            <a:off x="1172632" y="370451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2" name="Isosceles Triangle 421">
            <a:extLst>
              <a:ext uri="{FF2B5EF4-FFF2-40B4-BE49-F238E27FC236}">
                <a16:creationId xmlns:a16="http://schemas.microsoft.com/office/drawing/2014/main" id="{0DE7662E-6E56-4668-BFD6-CD438161CFF1}"/>
              </a:ext>
            </a:extLst>
          </p:cNvPr>
          <p:cNvSpPr/>
          <p:nvPr/>
        </p:nvSpPr>
        <p:spPr>
          <a:xfrm rot="5400000">
            <a:off x="435269" y="43078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3" name="Isosceles Triangle 422">
            <a:extLst>
              <a:ext uri="{FF2B5EF4-FFF2-40B4-BE49-F238E27FC236}">
                <a16:creationId xmlns:a16="http://schemas.microsoft.com/office/drawing/2014/main" id="{DA2EA6D7-4E9C-4666-BB31-F23BED150BFE}"/>
              </a:ext>
            </a:extLst>
          </p:cNvPr>
          <p:cNvSpPr/>
          <p:nvPr/>
        </p:nvSpPr>
        <p:spPr>
          <a:xfrm rot="20526991">
            <a:off x="1921052" y="428741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4" name="Isosceles Triangle 423">
            <a:extLst>
              <a:ext uri="{FF2B5EF4-FFF2-40B4-BE49-F238E27FC236}">
                <a16:creationId xmlns:a16="http://schemas.microsoft.com/office/drawing/2014/main" id="{483498D4-8578-4F9F-A4D2-E8ABE293D16B}"/>
              </a:ext>
            </a:extLst>
          </p:cNvPr>
          <p:cNvSpPr/>
          <p:nvPr/>
        </p:nvSpPr>
        <p:spPr>
          <a:xfrm rot="4870598">
            <a:off x="12160" y="427608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5" name="Isosceles Triangle 424">
            <a:extLst>
              <a:ext uri="{FF2B5EF4-FFF2-40B4-BE49-F238E27FC236}">
                <a16:creationId xmlns:a16="http://schemas.microsoft.com/office/drawing/2014/main" id="{40713A8E-CDD4-4AAB-8D28-B83CC12BBAA0}"/>
              </a:ext>
            </a:extLst>
          </p:cNvPr>
          <p:cNvSpPr/>
          <p:nvPr/>
        </p:nvSpPr>
        <p:spPr>
          <a:xfrm rot="9948090">
            <a:off x="1124752" y="461873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6" name="Isosceles Triangle 425">
            <a:extLst>
              <a:ext uri="{FF2B5EF4-FFF2-40B4-BE49-F238E27FC236}">
                <a16:creationId xmlns:a16="http://schemas.microsoft.com/office/drawing/2014/main" id="{23E0DFE0-8A97-4807-A4AB-950A5CEFB14C}"/>
              </a:ext>
            </a:extLst>
          </p:cNvPr>
          <p:cNvSpPr/>
          <p:nvPr/>
        </p:nvSpPr>
        <p:spPr>
          <a:xfrm rot="17471239">
            <a:off x="752692" y="427493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7" name="Isosceles Triangle 426">
            <a:extLst>
              <a:ext uri="{FF2B5EF4-FFF2-40B4-BE49-F238E27FC236}">
                <a16:creationId xmlns:a16="http://schemas.microsoft.com/office/drawing/2014/main" id="{5B9E2485-E395-4A34-BAEB-89275C07E94C}"/>
              </a:ext>
            </a:extLst>
          </p:cNvPr>
          <p:cNvSpPr/>
          <p:nvPr/>
        </p:nvSpPr>
        <p:spPr>
          <a:xfrm rot="18329694">
            <a:off x="1529284" y="430665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8" name="Isosceles Triangle 427">
            <a:extLst>
              <a:ext uri="{FF2B5EF4-FFF2-40B4-BE49-F238E27FC236}">
                <a16:creationId xmlns:a16="http://schemas.microsoft.com/office/drawing/2014/main" id="{AEBFE443-15BB-4992-974D-7319082B5885}"/>
              </a:ext>
            </a:extLst>
          </p:cNvPr>
          <p:cNvSpPr/>
          <p:nvPr/>
        </p:nvSpPr>
        <p:spPr>
          <a:xfrm rot="5572618">
            <a:off x="1166868" y="434642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9" name="Isosceles Triangle 428">
            <a:extLst>
              <a:ext uri="{FF2B5EF4-FFF2-40B4-BE49-F238E27FC236}">
                <a16:creationId xmlns:a16="http://schemas.microsoft.com/office/drawing/2014/main" id="{6A697DA5-83B6-4434-B82E-7A438C085E3F}"/>
              </a:ext>
            </a:extLst>
          </p:cNvPr>
          <p:cNvSpPr/>
          <p:nvPr/>
        </p:nvSpPr>
        <p:spPr>
          <a:xfrm rot="11290706">
            <a:off x="772309" y="4648669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0" name="Isosceles Triangle 429">
            <a:extLst>
              <a:ext uri="{FF2B5EF4-FFF2-40B4-BE49-F238E27FC236}">
                <a16:creationId xmlns:a16="http://schemas.microsoft.com/office/drawing/2014/main" id="{38400E75-57AA-433B-83D1-14CEF867C3B6}"/>
              </a:ext>
            </a:extLst>
          </p:cNvPr>
          <p:cNvSpPr/>
          <p:nvPr/>
        </p:nvSpPr>
        <p:spPr>
          <a:xfrm rot="8485472">
            <a:off x="1531532" y="465393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1" name="Isosceles Triangle 430">
            <a:extLst>
              <a:ext uri="{FF2B5EF4-FFF2-40B4-BE49-F238E27FC236}">
                <a16:creationId xmlns:a16="http://schemas.microsoft.com/office/drawing/2014/main" id="{D356D7DD-8602-4EF8-AE43-2A66F45B2AB8}"/>
              </a:ext>
            </a:extLst>
          </p:cNvPr>
          <p:cNvSpPr/>
          <p:nvPr/>
        </p:nvSpPr>
        <p:spPr>
          <a:xfrm rot="7409797">
            <a:off x="419193" y="463334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2" name="Isosceles Triangle 431">
            <a:extLst>
              <a:ext uri="{FF2B5EF4-FFF2-40B4-BE49-F238E27FC236}">
                <a16:creationId xmlns:a16="http://schemas.microsoft.com/office/drawing/2014/main" id="{95DBEFD5-DC16-4165-97E9-913FBFAED016}"/>
              </a:ext>
            </a:extLst>
          </p:cNvPr>
          <p:cNvSpPr/>
          <p:nvPr/>
        </p:nvSpPr>
        <p:spPr>
          <a:xfrm rot="13358931">
            <a:off x="1892663" y="464274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25747B9A-21C4-428D-8215-459A5B45D0A1}"/>
              </a:ext>
            </a:extLst>
          </p:cNvPr>
          <p:cNvSpPr/>
          <p:nvPr/>
        </p:nvSpPr>
        <p:spPr>
          <a:xfrm rot="17471239">
            <a:off x="-5323" y="4541017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4" name="Isosceles Triangle 433">
            <a:extLst>
              <a:ext uri="{FF2B5EF4-FFF2-40B4-BE49-F238E27FC236}">
                <a16:creationId xmlns:a16="http://schemas.microsoft.com/office/drawing/2014/main" id="{1AA69442-DA23-4F6C-B933-ADD408020CEC}"/>
              </a:ext>
            </a:extLst>
          </p:cNvPr>
          <p:cNvSpPr/>
          <p:nvPr/>
        </p:nvSpPr>
        <p:spPr>
          <a:xfrm rot="6948095">
            <a:off x="43972" y="287341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5" name="Isosceles Triangle 434">
            <a:extLst>
              <a:ext uri="{FF2B5EF4-FFF2-40B4-BE49-F238E27FC236}">
                <a16:creationId xmlns:a16="http://schemas.microsoft.com/office/drawing/2014/main" id="{979D27C4-ECDE-4F96-BDFC-1E605D09C7DB}"/>
              </a:ext>
            </a:extLst>
          </p:cNvPr>
          <p:cNvSpPr/>
          <p:nvPr/>
        </p:nvSpPr>
        <p:spPr>
          <a:xfrm rot="2905694">
            <a:off x="785710" y="254557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91CA4A72-A2C8-4344-8098-683BF0B03278}"/>
              </a:ext>
            </a:extLst>
          </p:cNvPr>
          <p:cNvSpPr/>
          <p:nvPr/>
        </p:nvSpPr>
        <p:spPr>
          <a:xfrm rot="16563460">
            <a:off x="1502555" y="2825393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7" name="Isosceles Triangle 436">
            <a:extLst>
              <a:ext uri="{FF2B5EF4-FFF2-40B4-BE49-F238E27FC236}">
                <a16:creationId xmlns:a16="http://schemas.microsoft.com/office/drawing/2014/main" id="{9838FDF6-9C93-497F-A228-31C4D09EBEEF}"/>
              </a:ext>
            </a:extLst>
          </p:cNvPr>
          <p:cNvSpPr/>
          <p:nvPr/>
        </p:nvSpPr>
        <p:spPr>
          <a:xfrm rot="14314573">
            <a:off x="1171113" y="3129907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8" name="Isosceles Triangle 437">
            <a:extLst>
              <a:ext uri="{FF2B5EF4-FFF2-40B4-BE49-F238E27FC236}">
                <a16:creationId xmlns:a16="http://schemas.microsoft.com/office/drawing/2014/main" id="{EC1A5EE8-5764-4910-8DA3-16264D3AC71C}"/>
              </a:ext>
            </a:extLst>
          </p:cNvPr>
          <p:cNvSpPr/>
          <p:nvPr/>
        </p:nvSpPr>
        <p:spPr>
          <a:xfrm rot="14314573">
            <a:off x="780469" y="314707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2D959B88-C0CC-446F-B150-B0546617D376}"/>
              </a:ext>
            </a:extLst>
          </p:cNvPr>
          <p:cNvSpPr/>
          <p:nvPr/>
        </p:nvSpPr>
        <p:spPr>
          <a:xfrm rot="20330176">
            <a:off x="20841" y="401543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0" name="Isosceles Triangle 439">
            <a:extLst>
              <a:ext uri="{FF2B5EF4-FFF2-40B4-BE49-F238E27FC236}">
                <a16:creationId xmlns:a16="http://schemas.microsoft.com/office/drawing/2014/main" id="{0B1203CE-545B-40DB-96E3-BD0DA094FF42}"/>
              </a:ext>
            </a:extLst>
          </p:cNvPr>
          <p:cNvSpPr/>
          <p:nvPr/>
        </p:nvSpPr>
        <p:spPr>
          <a:xfrm rot="7389021">
            <a:off x="1137304" y="347017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1" name="Isosceles Triangle 440">
            <a:extLst>
              <a:ext uri="{FF2B5EF4-FFF2-40B4-BE49-F238E27FC236}">
                <a16:creationId xmlns:a16="http://schemas.microsoft.com/office/drawing/2014/main" id="{8A34CFE7-F5E3-4359-952D-907AA068D104}"/>
              </a:ext>
            </a:extLst>
          </p:cNvPr>
          <p:cNvSpPr/>
          <p:nvPr/>
        </p:nvSpPr>
        <p:spPr>
          <a:xfrm rot="19588257">
            <a:off x="427014" y="398238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2" name="Isosceles Triangle 441">
            <a:extLst>
              <a:ext uri="{FF2B5EF4-FFF2-40B4-BE49-F238E27FC236}">
                <a16:creationId xmlns:a16="http://schemas.microsoft.com/office/drawing/2014/main" id="{4422AB0C-B2E1-49B8-901D-1CE98E0476A4}"/>
              </a:ext>
            </a:extLst>
          </p:cNvPr>
          <p:cNvSpPr/>
          <p:nvPr/>
        </p:nvSpPr>
        <p:spPr>
          <a:xfrm rot="8673599">
            <a:off x="44296" y="343946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3" name="Isosceles Triangle 442">
            <a:extLst>
              <a:ext uri="{FF2B5EF4-FFF2-40B4-BE49-F238E27FC236}">
                <a16:creationId xmlns:a16="http://schemas.microsoft.com/office/drawing/2014/main" id="{3FADF0DF-2B98-4BE4-A947-C52A5F909618}"/>
              </a:ext>
            </a:extLst>
          </p:cNvPr>
          <p:cNvSpPr/>
          <p:nvPr/>
        </p:nvSpPr>
        <p:spPr>
          <a:xfrm rot="6936777">
            <a:off x="437678" y="376291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4" name="Isosceles Triangle 443">
            <a:extLst>
              <a:ext uri="{FF2B5EF4-FFF2-40B4-BE49-F238E27FC236}">
                <a16:creationId xmlns:a16="http://schemas.microsoft.com/office/drawing/2014/main" id="{B60F3D93-21A3-49D4-BF37-37453DB7C36E}"/>
              </a:ext>
            </a:extLst>
          </p:cNvPr>
          <p:cNvSpPr/>
          <p:nvPr/>
        </p:nvSpPr>
        <p:spPr>
          <a:xfrm rot="19480714">
            <a:off x="408130" y="34254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5" name="Isosceles Triangle 444">
            <a:extLst>
              <a:ext uri="{FF2B5EF4-FFF2-40B4-BE49-F238E27FC236}">
                <a16:creationId xmlns:a16="http://schemas.microsoft.com/office/drawing/2014/main" id="{39C42E85-5CA1-4940-A058-535A8927744B}"/>
              </a:ext>
            </a:extLst>
          </p:cNvPr>
          <p:cNvSpPr/>
          <p:nvPr/>
        </p:nvSpPr>
        <p:spPr>
          <a:xfrm rot="8708762">
            <a:off x="1970109" y="372618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6" name="Isosceles Triangle 445">
            <a:extLst>
              <a:ext uri="{FF2B5EF4-FFF2-40B4-BE49-F238E27FC236}">
                <a16:creationId xmlns:a16="http://schemas.microsoft.com/office/drawing/2014/main" id="{335BD970-B1D8-4CBA-99ED-E26A07D51410}"/>
              </a:ext>
            </a:extLst>
          </p:cNvPr>
          <p:cNvSpPr/>
          <p:nvPr/>
        </p:nvSpPr>
        <p:spPr>
          <a:xfrm rot="10800000">
            <a:off x="5704" y="373682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1" name="Isosceles Triangle 350">
            <a:extLst>
              <a:ext uri="{FF2B5EF4-FFF2-40B4-BE49-F238E27FC236}">
                <a16:creationId xmlns:a16="http://schemas.microsoft.com/office/drawing/2014/main" id="{BABF9B69-D67B-4410-B31F-AC14B2432808}"/>
              </a:ext>
            </a:extLst>
          </p:cNvPr>
          <p:cNvSpPr/>
          <p:nvPr/>
        </p:nvSpPr>
        <p:spPr>
          <a:xfrm rot="14763566">
            <a:off x="432003" y="492195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2" name="Isosceles Triangle 351">
            <a:extLst>
              <a:ext uri="{FF2B5EF4-FFF2-40B4-BE49-F238E27FC236}">
                <a16:creationId xmlns:a16="http://schemas.microsoft.com/office/drawing/2014/main" id="{3C543C0C-954A-411C-9E8B-EFD737D8298B}"/>
              </a:ext>
            </a:extLst>
          </p:cNvPr>
          <p:cNvSpPr/>
          <p:nvPr/>
        </p:nvSpPr>
        <p:spPr>
          <a:xfrm rot="10311853">
            <a:off x="1173640" y="488828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3" name="Isosceles Triangle 352">
            <a:extLst>
              <a:ext uri="{FF2B5EF4-FFF2-40B4-BE49-F238E27FC236}">
                <a16:creationId xmlns:a16="http://schemas.microsoft.com/office/drawing/2014/main" id="{0EBF34F2-B737-4E3E-8506-A23369AC1F78}"/>
              </a:ext>
            </a:extLst>
          </p:cNvPr>
          <p:cNvSpPr/>
          <p:nvPr/>
        </p:nvSpPr>
        <p:spPr>
          <a:xfrm rot="16563460">
            <a:off x="45870" y="488498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4" name="Isosceles Triangle 353">
            <a:extLst>
              <a:ext uri="{FF2B5EF4-FFF2-40B4-BE49-F238E27FC236}">
                <a16:creationId xmlns:a16="http://schemas.microsoft.com/office/drawing/2014/main" id="{D79DEE66-9E87-431F-A8B2-B1D9C402C52D}"/>
              </a:ext>
            </a:extLst>
          </p:cNvPr>
          <p:cNvSpPr/>
          <p:nvPr/>
        </p:nvSpPr>
        <p:spPr>
          <a:xfrm rot="1957263">
            <a:off x="857726" y="519440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5" name="Isosceles Triangle 354">
            <a:extLst>
              <a:ext uri="{FF2B5EF4-FFF2-40B4-BE49-F238E27FC236}">
                <a16:creationId xmlns:a16="http://schemas.microsoft.com/office/drawing/2014/main" id="{6345D9DD-9CE2-4367-BBEE-9B7B9F623684}"/>
              </a:ext>
            </a:extLst>
          </p:cNvPr>
          <p:cNvSpPr/>
          <p:nvPr/>
        </p:nvSpPr>
        <p:spPr>
          <a:xfrm rot="5213791">
            <a:off x="515577" y="520937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6" name="Isosceles Triangle 355">
            <a:extLst>
              <a:ext uri="{FF2B5EF4-FFF2-40B4-BE49-F238E27FC236}">
                <a16:creationId xmlns:a16="http://schemas.microsoft.com/office/drawing/2014/main" id="{39416CB2-F60C-471E-AEBF-098219557518}"/>
              </a:ext>
            </a:extLst>
          </p:cNvPr>
          <p:cNvSpPr/>
          <p:nvPr/>
        </p:nvSpPr>
        <p:spPr>
          <a:xfrm rot="3130022">
            <a:off x="1890771" y="517674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7" name="Isosceles Triangle 356">
            <a:extLst>
              <a:ext uri="{FF2B5EF4-FFF2-40B4-BE49-F238E27FC236}">
                <a16:creationId xmlns:a16="http://schemas.microsoft.com/office/drawing/2014/main" id="{D7094D50-BA3B-4207-BC20-7FD940E51779}"/>
              </a:ext>
            </a:extLst>
          </p:cNvPr>
          <p:cNvSpPr/>
          <p:nvPr/>
        </p:nvSpPr>
        <p:spPr>
          <a:xfrm rot="4460713">
            <a:off x="1186386" y="518329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8" name="Isosceles Triangle 357">
            <a:extLst>
              <a:ext uri="{FF2B5EF4-FFF2-40B4-BE49-F238E27FC236}">
                <a16:creationId xmlns:a16="http://schemas.microsoft.com/office/drawing/2014/main" id="{52E9DB3E-B766-4232-A2E4-A082AC72BE88}"/>
              </a:ext>
            </a:extLst>
          </p:cNvPr>
          <p:cNvSpPr/>
          <p:nvPr/>
        </p:nvSpPr>
        <p:spPr>
          <a:xfrm rot="5708341">
            <a:off x="1617394" y="490524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9" name="Isosceles Triangle 358">
            <a:extLst>
              <a:ext uri="{FF2B5EF4-FFF2-40B4-BE49-F238E27FC236}">
                <a16:creationId xmlns:a16="http://schemas.microsoft.com/office/drawing/2014/main" id="{3A048C1B-858A-4B94-83B5-2D075399D10D}"/>
              </a:ext>
            </a:extLst>
          </p:cNvPr>
          <p:cNvSpPr/>
          <p:nvPr/>
        </p:nvSpPr>
        <p:spPr>
          <a:xfrm rot="14314573">
            <a:off x="1919238" y="492064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1" name="Isosceles Triangle 360">
            <a:extLst>
              <a:ext uri="{FF2B5EF4-FFF2-40B4-BE49-F238E27FC236}">
                <a16:creationId xmlns:a16="http://schemas.microsoft.com/office/drawing/2014/main" id="{E62287E6-918E-4E26-82DD-B65BD6C42C37}"/>
              </a:ext>
            </a:extLst>
          </p:cNvPr>
          <p:cNvSpPr/>
          <p:nvPr/>
        </p:nvSpPr>
        <p:spPr>
          <a:xfrm rot="19588257">
            <a:off x="802179" y="577952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50D930BE-1877-4B6E-B604-C78BA80527D7}"/>
              </a:ext>
            </a:extLst>
          </p:cNvPr>
          <p:cNvSpPr/>
          <p:nvPr/>
        </p:nvSpPr>
        <p:spPr>
          <a:xfrm rot="6948095">
            <a:off x="1578460" y="546508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3" name="Isosceles Triangle 362">
            <a:extLst>
              <a:ext uri="{FF2B5EF4-FFF2-40B4-BE49-F238E27FC236}">
                <a16:creationId xmlns:a16="http://schemas.microsoft.com/office/drawing/2014/main" id="{6D63472C-1EE6-4366-AB15-F217D6F5A130}"/>
              </a:ext>
            </a:extLst>
          </p:cNvPr>
          <p:cNvSpPr/>
          <p:nvPr/>
        </p:nvSpPr>
        <p:spPr>
          <a:xfrm rot="6392686">
            <a:off x="810980" y="608879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4" name="Isosceles Triangle 363">
            <a:extLst>
              <a:ext uri="{FF2B5EF4-FFF2-40B4-BE49-F238E27FC236}">
                <a16:creationId xmlns:a16="http://schemas.microsoft.com/office/drawing/2014/main" id="{5370843A-C3E7-4B39-9056-7046F840B4F3}"/>
              </a:ext>
            </a:extLst>
          </p:cNvPr>
          <p:cNvSpPr/>
          <p:nvPr/>
        </p:nvSpPr>
        <p:spPr>
          <a:xfrm rot="7389021">
            <a:off x="455560" y="552085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6" name="Isosceles Triangle 365">
            <a:extLst>
              <a:ext uri="{FF2B5EF4-FFF2-40B4-BE49-F238E27FC236}">
                <a16:creationId xmlns:a16="http://schemas.microsoft.com/office/drawing/2014/main" id="{D76E2A34-0726-45FF-B1FC-B4B9035B94D3}"/>
              </a:ext>
            </a:extLst>
          </p:cNvPr>
          <p:cNvSpPr/>
          <p:nvPr/>
        </p:nvSpPr>
        <p:spPr>
          <a:xfrm rot="12835606">
            <a:off x="1905588" y="550474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8" name="Isosceles Triangle 367">
            <a:extLst>
              <a:ext uri="{FF2B5EF4-FFF2-40B4-BE49-F238E27FC236}">
                <a16:creationId xmlns:a16="http://schemas.microsoft.com/office/drawing/2014/main" id="{928DD91F-1D48-4625-897D-42066D753B3F}"/>
              </a:ext>
            </a:extLst>
          </p:cNvPr>
          <p:cNvSpPr/>
          <p:nvPr/>
        </p:nvSpPr>
        <p:spPr>
          <a:xfrm rot="2905694">
            <a:off x="160182" y="546508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A15E01A5-F70E-4986-B394-3BEA0B0FDBDF}"/>
              </a:ext>
            </a:extLst>
          </p:cNvPr>
          <p:cNvSpPr/>
          <p:nvPr/>
        </p:nvSpPr>
        <p:spPr>
          <a:xfrm rot="18035872">
            <a:off x="825884" y="635952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71" name="Isosceles Triangle 370">
            <a:extLst>
              <a:ext uri="{FF2B5EF4-FFF2-40B4-BE49-F238E27FC236}">
                <a16:creationId xmlns:a16="http://schemas.microsoft.com/office/drawing/2014/main" id="{9AB241DE-ED55-426A-987F-4AA5C96F99A4}"/>
              </a:ext>
            </a:extLst>
          </p:cNvPr>
          <p:cNvSpPr/>
          <p:nvPr/>
        </p:nvSpPr>
        <p:spPr>
          <a:xfrm rot="19216034">
            <a:off x="1184732" y="635483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73" name="Isosceles Triangle 372">
            <a:extLst>
              <a:ext uri="{FF2B5EF4-FFF2-40B4-BE49-F238E27FC236}">
                <a16:creationId xmlns:a16="http://schemas.microsoft.com/office/drawing/2014/main" id="{0F7FFEF9-1F23-4970-8CFE-8B07FD4B06BC}"/>
              </a:ext>
            </a:extLst>
          </p:cNvPr>
          <p:cNvSpPr/>
          <p:nvPr/>
        </p:nvSpPr>
        <p:spPr>
          <a:xfrm>
            <a:off x="1202500" y="606384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1" name="Isosceles Triangle 380">
            <a:extLst>
              <a:ext uri="{FF2B5EF4-FFF2-40B4-BE49-F238E27FC236}">
                <a16:creationId xmlns:a16="http://schemas.microsoft.com/office/drawing/2014/main" id="{DE30C02A-170A-4BDD-A0E5-FBD46981B22C}"/>
              </a:ext>
            </a:extLst>
          </p:cNvPr>
          <p:cNvSpPr/>
          <p:nvPr/>
        </p:nvSpPr>
        <p:spPr>
          <a:xfrm rot="11290706">
            <a:off x="967159" y="670766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6" name="Isosceles Triangle 385">
            <a:extLst>
              <a:ext uri="{FF2B5EF4-FFF2-40B4-BE49-F238E27FC236}">
                <a16:creationId xmlns:a16="http://schemas.microsoft.com/office/drawing/2014/main" id="{5808E66D-78A1-43CE-B7B9-31FD65F0D1ED}"/>
              </a:ext>
            </a:extLst>
          </p:cNvPr>
          <p:cNvSpPr/>
          <p:nvPr/>
        </p:nvSpPr>
        <p:spPr>
          <a:xfrm rot="6948095">
            <a:off x="73841" y="523275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7" name="Isosceles Triangle 386">
            <a:extLst>
              <a:ext uri="{FF2B5EF4-FFF2-40B4-BE49-F238E27FC236}">
                <a16:creationId xmlns:a16="http://schemas.microsoft.com/office/drawing/2014/main" id="{805D1DFC-E834-476C-ACBC-0A61654441FB}"/>
              </a:ext>
            </a:extLst>
          </p:cNvPr>
          <p:cNvSpPr/>
          <p:nvPr/>
        </p:nvSpPr>
        <p:spPr>
          <a:xfrm rot="2905694">
            <a:off x="815579" y="490491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8" name="Isosceles Triangle 387">
            <a:extLst>
              <a:ext uri="{FF2B5EF4-FFF2-40B4-BE49-F238E27FC236}">
                <a16:creationId xmlns:a16="http://schemas.microsoft.com/office/drawing/2014/main" id="{DA4538EA-759D-4C9D-B77F-A36B4868675E}"/>
              </a:ext>
            </a:extLst>
          </p:cNvPr>
          <p:cNvSpPr/>
          <p:nvPr/>
        </p:nvSpPr>
        <p:spPr>
          <a:xfrm rot="16563460">
            <a:off x="1532423" y="518473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9" name="Isosceles Triangle 388">
            <a:extLst>
              <a:ext uri="{FF2B5EF4-FFF2-40B4-BE49-F238E27FC236}">
                <a16:creationId xmlns:a16="http://schemas.microsoft.com/office/drawing/2014/main" id="{DBA49877-9142-46DC-AEF8-79BEEE794D39}"/>
              </a:ext>
            </a:extLst>
          </p:cNvPr>
          <p:cNvSpPr/>
          <p:nvPr/>
        </p:nvSpPr>
        <p:spPr>
          <a:xfrm rot="14314573">
            <a:off x="1200981" y="548924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0" name="Isosceles Triangle 389">
            <a:extLst>
              <a:ext uri="{FF2B5EF4-FFF2-40B4-BE49-F238E27FC236}">
                <a16:creationId xmlns:a16="http://schemas.microsoft.com/office/drawing/2014/main" id="{4A358605-768D-4808-BB2C-DEC652FEC94E}"/>
              </a:ext>
            </a:extLst>
          </p:cNvPr>
          <p:cNvSpPr/>
          <p:nvPr/>
        </p:nvSpPr>
        <p:spPr>
          <a:xfrm rot="14314573">
            <a:off x="810338" y="550641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2" name="Isosceles Triangle 391">
            <a:extLst>
              <a:ext uri="{FF2B5EF4-FFF2-40B4-BE49-F238E27FC236}">
                <a16:creationId xmlns:a16="http://schemas.microsoft.com/office/drawing/2014/main" id="{5D9BF248-84F6-4A77-9734-342A097B0B99}"/>
              </a:ext>
            </a:extLst>
          </p:cNvPr>
          <p:cNvSpPr/>
          <p:nvPr/>
        </p:nvSpPr>
        <p:spPr>
          <a:xfrm rot="7389021">
            <a:off x="1167173" y="582951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0AF48D47-A36E-4BCB-A5F7-6F3422D03A1F}"/>
              </a:ext>
            </a:extLst>
          </p:cNvPr>
          <p:cNvSpPr/>
          <p:nvPr/>
        </p:nvSpPr>
        <p:spPr>
          <a:xfrm rot="6936777">
            <a:off x="467546" y="612225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6" name="Isosceles Triangle 395">
            <a:extLst>
              <a:ext uri="{FF2B5EF4-FFF2-40B4-BE49-F238E27FC236}">
                <a16:creationId xmlns:a16="http://schemas.microsoft.com/office/drawing/2014/main" id="{42BC9C06-4964-473B-9073-9E1AF9381889}"/>
              </a:ext>
            </a:extLst>
          </p:cNvPr>
          <p:cNvSpPr/>
          <p:nvPr/>
        </p:nvSpPr>
        <p:spPr>
          <a:xfrm rot="19480714">
            <a:off x="437998" y="57847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D637DCA-9635-4C5E-9C07-ADF03E4EE9A4}"/>
              </a:ext>
            </a:extLst>
          </p:cNvPr>
          <p:cNvGrpSpPr/>
          <p:nvPr/>
        </p:nvGrpSpPr>
        <p:grpSpPr>
          <a:xfrm>
            <a:off x="2182405" y="151885"/>
            <a:ext cx="2111430" cy="6672951"/>
            <a:chOff x="151100" y="188356"/>
            <a:chExt cx="2153320" cy="6805340"/>
          </a:xfrm>
        </p:grpSpPr>
        <p:sp>
          <p:nvSpPr>
            <p:cNvPr id="1096" name="Isosceles Triangle 1095">
              <a:extLst>
                <a:ext uri="{FF2B5EF4-FFF2-40B4-BE49-F238E27FC236}">
                  <a16:creationId xmlns:a16="http://schemas.microsoft.com/office/drawing/2014/main" id="{720EF4FE-37D7-4C6A-9450-F1D33F9F7CF7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97" name="Isosceles Triangle 1096">
              <a:extLst>
                <a:ext uri="{FF2B5EF4-FFF2-40B4-BE49-F238E27FC236}">
                  <a16:creationId xmlns:a16="http://schemas.microsoft.com/office/drawing/2014/main" id="{E47C1C5D-1D64-4949-BC27-A98D564600F4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98" name="Isosceles Triangle 1097">
              <a:extLst>
                <a:ext uri="{FF2B5EF4-FFF2-40B4-BE49-F238E27FC236}">
                  <a16:creationId xmlns:a16="http://schemas.microsoft.com/office/drawing/2014/main" id="{7E27EC25-BF1A-4F69-9D4A-438E6AED5A9F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99" name="Isosceles Triangle 1098">
              <a:extLst>
                <a:ext uri="{FF2B5EF4-FFF2-40B4-BE49-F238E27FC236}">
                  <a16:creationId xmlns:a16="http://schemas.microsoft.com/office/drawing/2014/main" id="{1C31261E-C971-4F2A-AC52-4E8CE7619724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0" name="Isosceles Triangle 1099">
              <a:extLst>
                <a:ext uri="{FF2B5EF4-FFF2-40B4-BE49-F238E27FC236}">
                  <a16:creationId xmlns:a16="http://schemas.microsoft.com/office/drawing/2014/main" id="{C046C55C-4070-479C-A8F6-56F3C4C7A4A1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1" name="Isosceles Triangle 1100">
              <a:extLst>
                <a:ext uri="{FF2B5EF4-FFF2-40B4-BE49-F238E27FC236}">
                  <a16:creationId xmlns:a16="http://schemas.microsoft.com/office/drawing/2014/main" id="{61F430B3-3F61-495C-87CB-3349EBADEE87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2" name="Isosceles Triangle 1101">
              <a:extLst>
                <a:ext uri="{FF2B5EF4-FFF2-40B4-BE49-F238E27FC236}">
                  <a16:creationId xmlns:a16="http://schemas.microsoft.com/office/drawing/2014/main" id="{E5F65832-54E0-44B9-9CCA-C2C187FA5398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3" name="Isosceles Triangle 1102">
              <a:extLst>
                <a:ext uri="{FF2B5EF4-FFF2-40B4-BE49-F238E27FC236}">
                  <a16:creationId xmlns:a16="http://schemas.microsoft.com/office/drawing/2014/main" id="{CA336860-19CD-4639-A5D5-2FF9A2FEFE97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4" name="Isosceles Triangle 1103">
              <a:extLst>
                <a:ext uri="{FF2B5EF4-FFF2-40B4-BE49-F238E27FC236}">
                  <a16:creationId xmlns:a16="http://schemas.microsoft.com/office/drawing/2014/main" id="{3D29D91B-419C-48E8-B30E-CB2B02660FEF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5" name="Isosceles Triangle 1104">
              <a:extLst>
                <a:ext uri="{FF2B5EF4-FFF2-40B4-BE49-F238E27FC236}">
                  <a16:creationId xmlns:a16="http://schemas.microsoft.com/office/drawing/2014/main" id="{A0F56D6D-3FB3-442A-9821-297E0779999E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4A79094E-5745-435F-8E59-E6B6BFA36D18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7" name="Isosceles Triangle 1106">
              <a:extLst>
                <a:ext uri="{FF2B5EF4-FFF2-40B4-BE49-F238E27FC236}">
                  <a16:creationId xmlns:a16="http://schemas.microsoft.com/office/drawing/2014/main" id="{393A796E-E46F-4F5C-9C8E-84BF15F53C56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68B6865B-746F-483D-8614-E07385671E29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6837F8D2-9A55-4CCA-B3E3-928E21C95180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0" name="Isosceles Triangle 1109">
              <a:extLst>
                <a:ext uri="{FF2B5EF4-FFF2-40B4-BE49-F238E27FC236}">
                  <a16:creationId xmlns:a16="http://schemas.microsoft.com/office/drawing/2014/main" id="{055ED0BC-E436-4044-A4E1-3ED02B17B1FB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55EBC621-711A-42CE-8E8F-097424E38302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2" name="Isosceles Triangle 1111">
              <a:extLst>
                <a:ext uri="{FF2B5EF4-FFF2-40B4-BE49-F238E27FC236}">
                  <a16:creationId xmlns:a16="http://schemas.microsoft.com/office/drawing/2014/main" id="{B4043696-992F-48D1-B68D-A402F7AE9F6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3" name="Isosceles Triangle 1112">
              <a:extLst>
                <a:ext uri="{FF2B5EF4-FFF2-40B4-BE49-F238E27FC236}">
                  <a16:creationId xmlns:a16="http://schemas.microsoft.com/office/drawing/2014/main" id="{3745C3B2-263F-42CC-A5EF-92F7C8719553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4" name="Isosceles Triangle 1113">
              <a:extLst>
                <a:ext uri="{FF2B5EF4-FFF2-40B4-BE49-F238E27FC236}">
                  <a16:creationId xmlns:a16="http://schemas.microsoft.com/office/drawing/2014/main" id="{895784BD-1B00-4CCA-B52F-5C177E9E5355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5" name="Isosceles Triangle 1114">
              <a:extLst>
                <a:ext uri="{FF2B5EF4-FFF2-40B4-BE49-F238E27FC236}">
                  <a16:creationId xmlns:a16="http://schemas.microsoft.com/office/drawing/2014/main" id="{B59A82B4-5D43-4A9F-B0E0-8792B069E3B5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6" name="Isosceles Triangle 1115">
              <a:extLst>
                <a:ext uri="{FF2B5EF4-FFF2-40B4-BE49-F238E27FC236}">
                  <a16:creationId xmlns:a16="http://schemas.microsoft.com/office/drawing/2014/main" id="{2C35BD39-DFAA-455C-85EE-9FF0AEBBF3CF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7" name="Isosceles Triangle 1116">
              <a:extLst>
                <a:ext uri="{FF2B5EF4-FFF2-40B4-BE49-F238E27FC236}">
                  <a16:creationId xmlns:a16="http://schemas.microsoft.com/office/drawing/2014/main" id="{FA72B99F-1C61-4902-954D-3F8549B44E03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8" name="Isosceles Triangle 1117">
              <a:extLst>
                <a:ext uri="{FF2B5EF4-FFF2-40B4-BE49-F238E27FC236}">
                  <a16:creationId xmlns:a16="http://schemas.microsoft.com/office/drawing/2014/main" id="{F7040AC6-E83B-42F6-AC76-21E5640348B3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9" name="Isosceles Triangle 1118">
              <a:extLst>
                <a:ext uri="{FF2B5EF4-FFF2-40B4-BE49-F238E27FC236}">
                  <a16:creationId xmlns:a16="http://schemas.microsoft.com/office/drawing/2014/main" id="{4DFD3A1D-4579-4BA7-97A8-FAA73BD4D817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FC6C9B8F-5035-4C47-8773-463ADB55E605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1" name="Isosceles Triangle 1120">
              <a:extLst>
                <a:ext uri="{FF2B5EF4-FFF2-40B4-BE49-F238E27FC236}">
                  <a16:creationId xmlns:a16="http://schemas.microsoft.com/office/drawing/2014/main" id="{31DD5A0C-065B-4E19-A496-77B86C2CFBDE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2" name="Isosceles Triangle 1121">
              <a:extLst>
                <a:ext uri="{FF2B5EF4-FFF2-40B4-BE49-F238E27FC236}">
                  <a16:creationId xmlns:a16="http://schemas.microsoft.com/office/drawing/2014/main" id="{5883D394-D665-4CEA-B98E-F351E79DFCB9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3" name="Isosceles Triangle 1122">
              <a:extLst>
                <a:ext uri="{FF2B5EF4-FFF2-40B4-BE49-F238E27FC236}">
                  <a16:creationId xmlns:a16="http://schemas.microsoft.com/office/drawing/2014/main" id="{CD10CA06-135B-42E8-AB47-C81E2185E76E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4" name="Isosceles Triangle 1123">
              <a:extLst>
                <a:ext uri="{FF2B5EF4-FFF2-40B4-BE49-F238E27FC236}">
                  <a16:creationId xmlns:a16="http://schemas.microsoft.com/office/drawing/2014/main" id="{D267F024-8D70-4887-AF9C-5B4B114523E0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5" name="Isosceles Triangle 1124">
              <a:extLst>
                <a:ext uri="{FF2B5EF4-FFF2-40B4-BE49-F238E27FC236}">
                  <a16:creationId xmlns:a16="http://schemas.microsoft.com/office/drawing/2014/main" id="{0E73F31D-4427-458C-9405-EB6C44423185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6" name="Isosceles Triangle 1125">
              <a:extLst>
                <a:ext uri="{FF2B5EF4-FFF2-40B4-BE49-F238E27FC236}">
                  <a16:creationId xmlns:a16="http://schemas.microsoft.com/office/drawing/2014/main" id="{709CBF88-ED00-4F2E-86A9-495F206C53F0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7" name="Isosceles Triangle 1126">
              <a:extLst>
                <a:ext uri="{FF2B5EF4-FFF2-40B4-BE49-F238E27FC236}">
                  <a16:creationId xmlns:a16="http://schemas.microsoft.com/office/drawing/2014/main" id="{8462DE15-4DCC-4CA6-ADBA-5AD1CAE02440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8" name="Isosceles Triangle 1127">
              <a:extLst>
                <a:ext uri="{FF2B5EF4-FFF2-40B4-BE49-F238E27FC236}">
                  <a16:creationId xmlns:a16="http://schemas.microsoft.com/office/drawing/2014/main" id="{EFF14B7D-886F-433F-BB63-30C2755901CD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9" name="Isosceles Triangle 1128">
              <a:extLst>
                <a:ext uri="{FF2B5EF4-FFF2-40B4-BE49-F238E27FC236}">
                  <a16:creationId xmlns:a16="http://schemas.microsoft.com/office/drawing/2014/main" id="{8BCA9F48-4B5F-45C9-BFEF-888B0C034BE4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0" name="Isosceles Triangle 1129">
              <a:extLst>
                <a:ext uri="{FF2B5EF4-FFF2-40B4-BE49-F238E27FC236}">
                  <a16:creationId xmlns:a16="http://schemas.microsoft.com/office/drawing/2014/main" id="{B13D250D-2A7E-4A0E-B153-B0E46B9900E6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1" name="Isosceles Triangle 1130">
              <a:extLst>
                <a:ext uri="{FF2B5EF4-FFF2-40B4-BE49-F238E27FC236}">
                  <a16:creationId xmlns:a16="http://schemas.microsoft.com/office/drawing/2014/main" id="{DB3E991A-A714-41EF-8CBB-D916576C9D1D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2" name="Isosceles Triangle 1131">
              <a:extLst>
                <a:ext uri="{FF2B5EF4-FFF2-40B4-BE49-F238E27FC236}">
                  <a16:creationId xmlns:a16="http://schemas.microsoft.com/office/drawing/2014/main" id="{7A52C0E4-AC79-479E-9115-70EDA502AF5A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3" name="Isosceles Triangle 1132">
              <a:extLst>
                <a:ext uri="{FF2B5EF4-FFF2-40B4-BE49-F238E27FC236}">
                  <a16:creationId xmlns:a16="http://schemas.microsoft.com/office/drawing/2014/main" id="{BE45E7B2-36C4-4D16-8EA0-AD93E7238F7A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4" name="Isosceles Triangle 1133">
              <a:extLst>
                <a:ext uri="{FF2B5EF4-FFF2-40B4-BE49-F238E27FC236}">
                  <a16:creationId xmlns:a16="http://schemas.microsoft.com/office/drawing/2014/main" id="{4FD21A88-FE2B-41B9-8902-BE9FBB59FEF9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5" name="Isosceles Triangle 1134">
              <a:extLst>
                <a:ext uri="{FF2B5EF4-FFF2-40B4-BE49-F238E27FC236}">
                  <a16:creationId xmlns:a16="http://schemas.microsoft.com/office/drawing/2014/main" id="{7C9665BF-19E0-4C10-B575-3D381796950C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6" name="Isosceles Triangle 1135">
              <a:extLst>
                <a:ext uri="{FF2B5EF4-FFF2-40B4-BE49-F238E27FC236}">
                  <a16:creationId xmlns:a16="http://schemas.microsoft.com/office/drawing/2014/main" id="{705FDC95-8FD3-40A3-A67C-9D143286A9A6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7" name="Isosceles Triangle 1136">
              <a:extLst>
                <a:ext uri="{FF2B5EF4-FFF2-40B4-BE49-F238E27FC236}">
                  <a16:creationId xmlns:a16="http://schemas.microsoft.com/office/drawing/2014/main" id="{F4E7AFA0-1274-448E-849C-07461D380140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8" name="Isosceles Triangle 1137">
              <a:extLst>
                <a:ext uri="{FF2B5EF4-FFF2-40B4-BE49-F238E27FC236}">
                  <a16:creationId xmlns:a16="http://schemas.microsoft.com/office/drawing/2014/main" id="{48872F5B-6882-4CFC-9734-9CC9EBACE4FC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9" name="Isosceles Triangle 1138">
              <a:extLst>
                <a:ext uri="{FF2B5EF4-FFF2-40B4-BE49-F238E27FC236}">
                  <a16:creationId xmlns:a16="http://schemas.microsoft.com/office/drawing/2014/main" id="{C7FED1CA-7EE1-44C0-8135-0AFAB7FA69F7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0" name="Isosceles Triangle 1139">
              <a:extLst>
                <a:ext uri="{FF2B5EF4-FFF2-40B4-BE49-F238E27FC236}">
                  <a16:creationId xmlns:a16="http://schemas.microsoft.com/office/drawing/2014/main" id="{6D946290-0DCB-441A-9445-1B53AC763BB2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1" name="Isosceles Triangle 1140">
              <a:extLst>
                <a:ext uri="{FF2B5EF4-FFF2-40B4-BE49-F238E27FC236}">
                  <a16:creationId xmlns:a16="http://schemas.microsoft.com/office/drawing/2014/main" id="{BEBDDAF6-3C70-4B4E-A575-6AB93FC715D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2" name="Isosceles Triangle 1141">
              <a:extLst>
                <a:ext uri="{FF2B5EF4-FFF2-40B4-BE49-F238E27FC236}">
                  <a16:creationId xmlns:a16="http://schemas.microsoft.com/office/drawing/2014/main" id="{B32D5DC3-E818-4115-9C0F-B51977BFC3BC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3" name="Isosceles Triangle 1142">
              <a:extLst>
                <a:ext uri="{FF2B5EF4-FFF2-40B4-BE49-F238E27FC236}">
                  <a16:creationId xmlns:a16="http://schemas.microsoft.com/office/drawing/2014/main" id="{6955BEC0-F3A1-4438-9A45-F3E89C5B1BED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4" name="Isosceles Triangle 1143">
              <a:extLst>
                <a:ext uri="{FF2B5EF4-FFF2-40B4-BE49-F238E27FC236}">
                  <a16:creationId xmlns:a16="http://schemas.microsoft.com/office/drawing/2014/main" id="{D6802B56-0EBD-4DA8-AA81-5E329D1076C7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5" name="Isosceles Triangle 1144">
              <a:extLst>
                <a:ext uri="{FF2B5EF4-FFF2-40B4-BE49-F238E27FC236}">
                  <a16:creationId xmlns:a16="http://schemas.microsoft.com/office/drawing/2014/main" id="{B19D1FC0-5F8C-49E9-A049-DB135E0A4EE5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6" name="Isosceles Triangle 1145">
              <a:extLst>
                <a:ext uri="{FF2B5EF4-FFF2-40B4-BE49-F238E27FC236}">
                  <a16:creationId xmlns:a16="http://schemas.microsoft.com/office/drawing/2014/main" id="{82E62848-AE62-4971-B865-DE9ED0852922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7" name="Isosceles Triangle 1146">
              <a:extLst>
                <a:ext uri="{FF2B5EF4-FFF2-40B4-BE49-F238E27FC236}">
                  <a16:creationId xmlns:a16="http://schemas.microsoft.com/office/drawing/2014/main" id="{04BF7681-0FE0-4BE0-BDAB-154D03BE30FD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8" name="Isosceles Triangle 1147">
              <a:extLst>
                <a:ext uri="{FF2B5EF4-FFF2-40B4-BE49-F238E27FC236}">
                  <a16:creationId xmlns:a16="http://schemas.microsoft.com/office/drawing/2014/main" id="{2C752B97-C884-433B-BDF3-D2B37C879D85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9" name="Isosceles Triangle 1148">
              <a:extLst>
                <a:ext uri="{FF2B5EF4-FFF2-40B4-BE49-F238E27FC236}">
                  <a16:creationId xmlns:a16="http://schemas.microsoft.com/office/drawing/2014/main" id="{ED42AF94-C1DA-4962-9E92-78012F400A35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0" name="Isosceles Triangle 1149">
              <a:extLst>
                <a:ext uri="{FF2B5EF4-FFF2-40B4-BE49-F238E27FC236}">
                  <a16:creationId xmlns:a16="http://schemas.microsoft.com/office/drawing/2014/main" id="{5B642E4E-8392-4B51-B60C-4B3F98A2FE0C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1" name="Isosceles Triangle 1150">
              <a:extLst>
                <a:ext uri="{FF2B5EF4-FFF2-40B4-BE49-F238E27FC236}">
                  <a16:creationId xmlns:a16="http://schemas.microsoft.com/office/drawing/2014/main" id="{2345A7F5-3968-4B30-ADF6-95A7ABF69CE5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2" name="Isosceles Triangle 1151">
              <a:extLst>
                <a:ext uri="{FF2B5EF4-FFF2-40B4-BE49-F238E27FC236}">
                  <a16:creationId xmlns:a16="http://schemas.microsoft.com/office/drawing/2014/main" id="{A149BE31-9169-4C54-A516-05C25A5A9E0E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3" name="Isosceles Triangle 1152">
              <a:extLst>
                <a:ext uri="{FF2B5EF4-FFF2-40B4-BE49-F238E27FC236}">
                  <a16:creationId xmlns:a16="http://schemas.microsoft.com/office/drawing/2014/main" id="{972CBFF1-A855-4A5E-BF28-97ADF545E15D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4" name="Isosceles Triangle 1153">
              <a:extLst>
                <a:ext uri="{FF2B5EF4-FFF2-40B4-BE49-F238E27FC236}">
                  <a16:creationId xmlns:a16="http://schemas.microsoft.com/office/drawing/2014/main" id="{E9250176-742B-4F3E-9D60-2E3D6E7A65FE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5" name="Isosceles Triangle 1154">
              <a:extLst>
                <a:ext uri="{FF2B5EF4-FFF2-40B4-BE49-F238E27FC236}">
                  <a16:creationId xmlns:a16="http://schemas.microsoft.com/office/drawing/2014/main" id="{0D58067F-3964-4259-9CAF-6260BB876077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6" name="Isosceles Triangle 1155">
              <a:extLst>
                <a:ext uri="{FF2B5EF4-FFF2-40B4-BE49-F238E27FC236}">
                  <a16:creationId xmlns:a16="http://schemas.microsoft.com/office/drawing/2014/main" id="{B4E22929-1412-43F5-A967-3F9332CF3350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7" name="Isosceles Triangle 1156">
              <a:extLst>
                <a:ext uri="{FF2B5EF4-FFF2-40B4-BE49-F238E27FC236}">
                  <a16:creationId xmlns:a16="http://schemas.microsoft.com/office/drawing/2014/main" id="{839CCFAF-AC47-4594-B9E4-A033B727091E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8" name="Isosceles Triangle 1157">
              <a:extLst>
                <a:ext uri="{FF2B5EF4-FFF2-40B4-BE49-F238E27FC236}">
                  <a16:creationId xmlns:a16="http://schemas.microsoft.com/office/drawing/2014/main" id="{5E55F978-B35C-4092-9AC2-8A7B0580C82C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9" name="Isosceles Triangle 1158">
              <a:extLst>
                <a:ext uri="{FF2B5EF4-FFF2-40B4-BE49-F238E27FC236}">
                  <a16:creationId xmlns:a16="http://schemas.microsoft.com/office/drawing/2014/main" id="{868AF2D9-C613-47A0-9BBE-89EE2CBF3438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0" name="Isosceles Triangle 1159">
              <a:extLst>
                <a:ext uri="{FF2B5EF4-FFF2-40B4-BE49-F238E27FC236}">
                  <a16:creationId xmlns:a16="http://schemas.microsoft.com/office/drawing/2014/main" id="{D574BC1D-1700-4A34-A8D1-5312F5263EAD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1" name="Isosceles Triangle 1160">
              <a:extLst>
                <a:ext uri="{FF2B5EF4-FFF2-40B4-BE49-F238E27FC236}">
                  <a16:creationId xmlns:a16="http://schemas.microsoft.com/office/drawing/2014/main" id="{A6B80CEF-20DF-469C-9CD7-EB4DEC43F73E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2" name="Isosceles Triangle 1161">
              <a:extLst>
                <a:ext uri="{FF2B5EF4-FFF2-40B4-BE49-F238E27FC236}">
                  <a16:creationId xmlns:a16="http://schemas.microsoft.com/office/drawing/2014/main" id="{E6C89BE5-5143-4293-82D4-D31860C79170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3" name="Isosceles Triangle 1162">
              <a:extLst>
                <a:ext uri="{FF2B5EF4-FFF2-40B4-BE49-F238E27FC236}">
                  <a16:creationId xmlns:a16="http://schemas.microsoft.com/office/drawing/2014/main" id="{5A04F793-1938-4542-8EA3-8E94F9478B26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4" name="Isosceles Triangle 1163">
              <a:extLst>
                <a:ext uri="{FF2B5EF4-FFF2-40B4-BE49-F238E27FC236}">
                  <a16:creationId xmlns:a16="http://schemas.microsoft.com/office/drawing/2014/main" id="{31370E40-866E-42DF-96C3-299CA4E19F82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5" name="Isosceles Triangle 1164">
              <a:extLst>
                <a:ext uri="{FF2B5EF4-FFF2-40B4-BE49-F238E27FC236}">
                  <a16:creationId xmlns:a16="http://schemas.microsoft.com/office/drawing/2014/main" id="{ED6599F0-ACB6-40A2-9961-E6F703CCCC73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6" name="Isosceles Triangle 1165">
              <a:extLst>
                <a:ext uri="{FF2B5EF4-FFF2-40B4-BE49-F238E27FC236}">
                  <a16:creationId xmlns:a16="http://schemas.microsoft.com/office/drawing/2014/main" id="{D7DD775B-77CC-49E2-A417-C242482777A1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7" name="Isosceles Triangle 1166">
              <a:extLst>
                <a:ext uri="{FF2B5EF4-FFF2-40B4-BE49-F238E27FC236}">
                  <a16:creationId xmlns:a16="http://schemas.microsoft.com/office/drawing/2014/main" id="{86675407-CD3D-4278-A38C-2A5BC343F5F0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8" name="Isosceles Triangle 1167">
              <a:extLst>
                <a:ext uri="{FF2B5EF4-FFF2-40B4-BE49-F238E27FC236}">
                  <a16:creationId xmlns:a16="http://schemas.microsoft.com/office/drawing/2014/main" id="{77C4ABB6-2834-49C8-837A-3D661DB5D09E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9" name="Isosceles Triangle 1168">
              <a:extLst>
                <a:ext uri="{FF2B5EF4-FFF2-40B4-BE49-F238E27FC236}">
                  <a16:creationId xmlns:a16="http://schemas.microsoft.com/office/drawing/2014/main" id="{2C1B83B2-6C1E-4BD0-B747-F658784CC709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0" name="Isosceles Triangle 1169">
              <a:extLst>
                <a:ext uri="{FF2B5EF4-FFF2-40B4-BE49-F238E27FC236}">
                  <a16:creationId xmlns:a16="http://schemas.microsoft.com/office/drawing/2014/main" id="{B484A627-0F82-49BE-B5B0-991E9B043672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1" name="Isosceles Triangle 1170">
              <a:extLst>
                <a:ext uri="{FF2B5EF4-FFF2-40B4-BE49-F238E27FC236}">
                  <a16:creationId xmlns:a16="http://schemas.microsoft.com/office/drawing/2014/main" id="{6B8BAD55-3246-4B09-A407-B95BD4963DF8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2" name="Isosceles Triangle 1171">
              <a:extLst>
                <a:ext uri="{FF2B5EF4-FFF2-40B4-BE49-F238E27FC236}">
                  <a16:creationId xmlns:a16="http://schemas.microsoft.com/office/drawing/2014/main" id="{395CBBAE-AB52-4B3A-A472-610CA9DC4EFF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3" name="Isosceles Triangle 1172">
              <a:extLst>
                <a:ext uri="{FF2B5EF4-FFF2-40B4-BE49-F238E27FC236}">
                  <a16:creationId xmlns:a16="http://schemas.microsoft.com/office/drawing/2014/main" id="{21D61ADC-787B-40D2-B3E1-4060468BD43D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4" name="Isosceles Triangle 1173">
              <a:extLst>
                <a:ext uri="{FF2B5EF4-FFF2-40B4-BE49-F238E27FC236}">
                  <a16:creationId xmlns:a16="http://schemas.microsoft.com/office/drawing/2014/main" id="{2412ECE2-B5E9-4BC2-91D5-245781F1A7A1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5" name="Isosceles Triangle 1174">
              <a:extLst>
                <a:ext uri="{FF2B5EF4-FFF2-40B4-BE49-F238E27FC236}">
                  <a16:creationId xmlns:a16="http://schemas.microsoft.com/office/drawing/2014/main" id="{348944F2-5FC8-4D1C-81F8-02321B842C0A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6" name="Isosceles Triangle 1175">
              <a:extLst>
                <a:ext uri="{FF2B5EF4-FFF2-40B4-BE49-F238E27FC236}">
                  <a16:creationId xmlns:a16="http://schemas.microsoft.com/office/drawing/2014/main" id="{124A7528-675F-4C27-BB04-1057AA57EAC9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7" name="Isosceles Triangle 1176">
              <a:extLst>
                <a:ext uri="{FF2B5EF4-FFF2-40B4-BE49-F238E27FC236}">
                  <a16:creationId xmlns:a16="http://schemas.microsoft.com/office/drawing/2014/main" id="{6C29CD2E-5191-4D33-A0F2-275B0D7B115D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8" name="Isosceles Triangle 1177">
              <a:extLst>
                <a:ext uri="{FF2B5EF4-FFF2-40B4-BE49-F238E27FC236}">
                  <a16:creationId xmlns:a16="http://schemas.microsoft.com/office/drawing/2014/main" id="{EFD44080-F97D-4959-9D0F-6E7D179B1959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9" name="Isosceles Triangle 1178">
              <a:extLst>
                <a:ext uri="{FF2B5EF4-FFF2-40B4-BE49-F238E27FC236}">
                  <a16:creationId xmlns:a16="http://schemas.microsoft.com/office/drawing/2014/main" id="{770F0767-EB63-47B3-A7FF-82BA55312A0E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0" name="Isosceles Triangle 1179">
              <a:extLst>
                <a:ext uri="{FF2B5EF4-FFF2-40B4-BE49-F238E27FC236}">
                  <a16:creationId xmlns:a16="http://schemas.microsoft.com/office/drawing/2014/main" id="{1F698372-5E0D-4E1E-85CF-903444C3297B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1" name="Isosceles Triangle 1180">
              <a:extLst>
                <a:ext uri="{FF2B5EF4-FFF2-40B4-BE49-F238E27FC236}">
                  <a16:creationId xmlns:a16="http://schemas.microsoft.com/office/drawing/2014/main" id="{C217F8AB-74CC-42FA-8B2C-F3977C416081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2" name="Isosceles Triangle 1181">
              <a:extLst>
                <a:ext uri="{FF2B5EF4-FFF2-40B4-BE49-F238E27FC236}">
                  <a16:creationId xmlns:a16="http://schemas.microsoft.com/office/drawing/2014/main" id="{72E62E07-6D20-47D2-891F-D09EC9916027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3" name="Isosceles Triangle 1182">
              <a:extLst>
                <a:ext uri="{FF2B5EF4-FFF2-40B4-BE49-F238E27FC236}">
                  <a16:creationId xmlns:a16="http://schemas.microsoft.com/office/drawing/2014/main" id="{AB9D3FE6-7A6C-44D9-A29F-5C83029F0C09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4" name="Isosceles Triangle 1183">
              <a:extLst>
                <a:ext uri="{FF2B5EF4-FFF2-40B4-BE49-F238E27FC236}">
                  <a16:creationId xmlns:a16="http://schemas.microsoft.com/office/drawing/2014/main" id="{C056A798-E9BC-47DB-8358-FAE8B275071B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5" name="Isosceles Triangle 1184">
              <a:extLst>
                <a:ext uri="{FF2B5EF4-FFF2-40B4-BE49-F238E27FC236}">
                  <a16:creationId xmlns:a16="http://schemas.microsoft.com/office/drawing/2014/main" id="{C06DAD73-ABD6-4939-95AA-7AFC929BD96A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6" name="Isosceles Triangle 1185">
              <a:extLst>
                <a:ext uri="{FF2B5EF4-FFF2-40B4-BE49-F238E27FC236}">
                  <a16:creationId xmlns:a16="http://schemas.microsoft.com/office/drawing/2014/main" id="{DAB2AAF2-2AF2-4E2D-8F58-6C7637FFE3DD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7" name="Isosceles Triangle 1186">
              <a:extLst>
                <a:ext uri="{FF2B5EF4-FFF2-40B4-BE49-F238E27FC236}">
                  <a16:creationId xmlns:a16="http://schemas.microsoft.com/office/drawing/2014/main" id="{53F98A12-D372-461E-90AD-F644465DAE4E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8" name="Isosceles Triangle 1187">
              <a:extLst>
                <a:ext uri="{FF2B5EF4-FFF2-40B4-BE49-F238E27FC236}">
                  <a16:creationId xmlns:a16="http://schemas.microsoft.com/office/drawing/2014/main" id="{AB514E96-C5E3-4B48-8229-3F5D7500ED03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9" name="Isosceles Triangle 1188">
              <a:extLst>
                <a:ext uri="{FF2B5EF4-FFF2-40B4-BE49-F238E27FC236}">
                  <a16:creationId xmlns:a16="http://schemas.microsoft.com/office/drawing/2014/main" id="{2D08AABD-2ECE-4CD3-BC7D-5A8CE63B7F65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0" name="Isosceles Triangle 1189">
              <a:extLst>
                <a:ext uri="{FF2B5EF4-FFF2-40B4-BE49-F238E27FC236}">
                  <a16:creationId xmlns:a16="http://schemas.microsoft.com/office/drawing/2014/main" id="{A813AC5D-1EF6-4B2D-8D0E-37F3037AE6DE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1" name="Isosceles Triangle 1190">
              <a:extLst>
                <a:ext uri="{FF2B5EF4-FFF2-40B4-BE49-F238E27FC236}">
                  <a16:creationId xmlns:a16="http://schemas.microsoft.com/office/drawing/2014/main" id="{89B89D5E-42F4-4A30-BE7D-9CEA61D3F5C2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2" name="Isosceles Triangle 1191">
              <a:extLst>
                <a:ext uri="{FF2B5EF4-FFF2-40B4-BE49-F238E27FC236}">
                  <a16:creationId xmlns:a16="http://schemas.microsoft.com/office/drawing/2014/main" id="{5834235B-5851-4C6A-B5C2-5A7FABE20DAC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3" name="Isosceles Triangle 1192">
              <a:extLst>
                <a:ext uri="{FF2B5EF4-FFF2-40B4-BE49-F238E27FC236}">
                  <a16:creationId xmlns:a16="http://schemas.microsoft.com/office/drawing/2014/main" id="{32AEB46A-904B-4F0B-8A2C-721F3D137807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4" name="Isosceles Triangle 1193">
              <a:extLst>
                <a:ext uri="{FF2B5EF4-FFF2-40B4-BE49-F238E27FC236}">
                  <a16:creationId xmlns:a16="http://schemas.microsoft.com/office/drawing/2014/main" id="{EFD2AFFF-2E2F-4EEC-93AA-4B9CED6C8012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5" name="Isosceles Triangle 1194">
              <a:extLst>
                <a:ext uri="{FF2B5EF4-FFF2-40B4-BE49-F238E27FC236}">
                  <a16:creationId xmlns:a16="http://schemas.microsoft.com/office/drawing/2014/main" id="{69C560D9-A7CC-41B9-8371-819FB2F88F30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6" name="Isosceles Triangle 1195">
              <a:extLst>
                <a:ext uri="{FF2B5EF4-FFF2-40B4-BE49-F238E27FC236}">
                  <a16:creationId xmlns:a16="http://schemas.microsoft.com/office/drawing/2014/main" id="{3B90C4EE-BEB1-48FD-8998-D44C03B77736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7" name="Isosceles Triangle 1196">
              <a:extLst>
                <a:ext uri="{FF2B5EF4-FFF2-40B4-BE49-F238E27FC236}">
                  <a16:creationId xmlns:a16="http://schemas.microsoft.com/office/drawing/2014/main" id="{53B78F8A-EB42-4BB4-97CE-EEAECFE7263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8" name="Isosceles Triangle 1197">
              <a:extLst>
                <a:ext uri="{FF2B5EF4-FFF2-40B4-BE49-F238E27FC236}">
                  <a16:creationId xmlns:a16="http://schemas.microsoft.com/office/drawing/2014/main" id="{701C9725-0BF0-4672-824E-740245C4B3BA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9" name="Isosceles Triangle 1198">
              <a:extLst>
                <a:ext uri="{FF2B5EF4-FFF2-40B4-BE49-F238E27FC236}">
                  <a16:creationId xmlns:a16="http://schemas.microsoft.com/office/drawing/2014/main" id="{4CB259CC-39E3-43DA-86B8-615619F59EDE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0" name="Isosceles Triangle 1199">
              <a:extLst>
                <a:ext uri="{FF2B5EF4-FFF2-40B4-BE49-F238E27FC236}">
                  <a16:creationId xmlns:a16="http://schemas.microsoft.com/office/drawing/2014/main" id="{12EF988B-1BC8-4F73-AA8B-15090DF5C929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1" name="Isosceles Triangle 1200">
              <a:extLst>
                <a:ext uri="{FF2B5EF4-FFF2-40B4-BE49-F238E27FC236}">
                  <a16:creationId xmlns:a16="http://schemas.microsoft.com/office/drawing/2014/main" id="{DB1BF068-F27D-4672-99A2-38741ACCE469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2" name="Isosceles Triangle 1201">
              <a:extLst>
                <a:ext uri="{FF2B5EF4-FFF2-40B4-BE49-F238E27FC236}">
                  <a16:creationId xmlns:a16="http://schemas.microsoft.com/office/drawing/2014/main" id="{35451E75-273C-473D-BC55-3F8B310E808C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3" name="Isosceles Triangle 1202">
              <a:extLst>
                <a:ext uri="{FF2B5EF4-FFF2-40B4-BE49-F238E27FC236}">
                  <a16:creationId xmlns:a16="http://schemas.microsoft.com/office/drawing/2014/main" id="{5D8CE027-E63F-4ADB-8958-41561CC4E53A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4" name="Isosceles Triangle 1203">
              <a:extLst>
                <a:ext uri="{FF2B5EF4-FFF2-40B4-BE49-F238E27FC236}">
                  <a16:creationId xmlns:a16="http://schemas.microsoft.com/office/drawing/2014/main" id="{3F8F9F95-2557-4356-BB2A-1C7EEC744784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5" name="Isosceles Triangle 1204">
              <a:extLst>
                <a:ext uri="{FF2B5EF4-FFF2-40B4-BE49-F238E27FC236}">
                  <a16:creationId xmlns:a16="http://schemas.microsoft.com/office/drawing/2014/main" id="{6FF19A5B-2023-4737-A441-9ACD21191D31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6" name="Isosceles Triangle 1205">
              <a:extLst>
                <a:ext uri="{FF2B5EF4-FFF2-40B4-BE49-F238E27FC236}">
                  <a16:creationId xmlns:a16="http://schemas.microsoft.com/office/drawing/2014/main" id="{B6C74833-CB60-43D3-A01F-7788B0112339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7" name="Isosceles Triangle 1206">
              <a:extLst>
                <a:ext uri="{FF2B5EF4-FFF2-40B4-BE49-F238E27FC236}">
                  <a16:creationId xmlns:a16="http://schemas.microsoft.com/office/drawing/2014/main" id="{263BF103-34E8-4EA6-8068-AA0BB27E2E7F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8" name="Isosceles Triangle 1207">
              <a:extLst>
                <a:ext uri="{FF2B5EF4-FFF2-40B4-BE49-F238E27FC236}">
                  <a16:creationId xmlns:a16="http://schemas.microsoft.com/office/drawing/2014/main" id="{34F4C4BC-B65A-4DAF-BD22-FE068DB919A2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9" name="Isosceles Triangle 1208">
              <a:extLst>
                <a:ext uri="{FF2B5EF4-FFF2-40B4-BE49-F238E27FC236}">
                  <a16:creationId xmlns:a16="http://schemas.microsoft.com/office/drawing/2014/main" id="{33B47C49-29EB-4DF5-838D-E5381E10D35C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0" name="Isosceles Triangle 1209">
              <a:extLst>
                <a:ext uri="{FF2B5EF4-FFF2-40B4-BE49-F238E27FC236}">
                  <a16:creationId xmlns:a16="http://schemas.microsoft.com/office/drawing/2014/main" id="{FD922E6C-58F9-4454-9471-37405F8421D5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1" name="Isosceles Triangle 1210">
              <a:extLst>
                <a:ext uri="{FF2B5EF4-FFF2-40B4-BE49-F238E27FC236}">
                  <a16:creationId xmlns:a16="http://schemas.microsoft.com/office/drawing/2014/main" id="{F0B7FF2A-6CF1-4F58-8A24-1CCB6A9BCD58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2" name="Isosceles Triangle 1211">
              <a:extLst>
                <a:ext uri="{FF2B5EF4-FFF2-40B4-BE49-F238E27FC236}">
                  <a16:creationId xmlns:a16="http://schemas.microsoft.com/office/drawing/2014/main" id="{BF5FF16C-7F60-44DB-858D-434E84FF1AD9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3" name="Isosceles Triangle 1212">
              <a:extLst>
                <a:ext uri="{FF2B5EF4-FFF2-40B4-BE49-F238E27FC236}">
                  <a16:creationId xmlns:a16="http://schemas.microsoft.com/office/drawing/2014/main" id="{60430BD2-F1C4-482F-B63E-811724DDB349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4" name="Isosceles Triangle 1213">
              <a:extLst>
                <a:ext uri="{FF2B5EF4-FFF2-40B4-BE49-F238E27FC236}">
                  <a16:creationId xmlns:a16="http://schemas.microsoft.com/office/drawing/2014/main" id="{3E53B95D-7882-4012-9847-79150AA954E6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5" name="Isosceles Triangle 1214">
              <a:extLst>
                <a:ext uri="{FF2B5EF4-FFF2-40B4-BE49-F238E27FC236}">
                  <a16:creationId xmlns:a16="http://schemas.microsoft.com/office/drawing/2014/main" id="{28398953-96BE-4D63-B22E-A94202CF337B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6" name="Isosceles Triangle 1215">
              <a:extLst>
                <a:ext uri="{FF2B5EF4-FFF2-40B4-BE49-F238E27FC236}">
                  <a16:creationId xmlns:a16="http://schemas.microsoft.com/office/drawing/2014/main" id="{2AD00B1C-938B-4901-9DC1-611F4A90711B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dirty="0"/>
            </a:p>
          </p:txBody>
        </p:sp>
        <p:sp>
          <p:nvSpPr>
            <p:cNvPr id="1217" name="Isosceles Triangle 1216">
              <a:extLst>
                <a:ext uri="{FF2B5EF4-FFF2-40B4-BE49-F238E27FC236}">
                  <a16:creationId xmlns:a16="http://schemas.microsoft.com/office/drawing/2014/main" id="{C902DE2E-623B-4BEB-A6B2-05747AB423E9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8" name="Isosceles Triangle 1217">
              <a:extLst>
                <a:ext uri="{FF2B5EF4-FFF2-40B4-BE49-F238E27FC236}">
                  <a16:creationId xmlns:a16="http://schemas.microsoft.com/office/drawing/2014/main" id="{CCF4D725-C042-4ED0-82C5-AB249A80291B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9" name="Isosceles Triangle 1218">
              <a:extLst>
                <a:ext uri="{FF2B5EF4-FFF2-40B4-BE49-F238E27FC236}">
                  <a16:creationId xmlns:a16="http://schemas.microsoft.com/office/drawing/2014/main" id="{E97A69C3-FCAE-4398-9ABD-B862AFEB9E3B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0" name="Isosceles Triangle 1219">
              <a:extLst>
                <a:ext uri="{FF2B5EF4-FFF2-40B4-BE49-F238E27FC236}">
                  <a16:creationId xmlns:a16="http://schemas.microsoft.com/office/drawing/2014/main" id="{D0283AA4-DE63-4647-8C42-CC6E79ADB9D0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1E22A88-04C1-4523-8E6F-5DA49652AE7D}"/>
              </a:ext>
            </a:extLst>
          </p:cNvPr>
          <p:cNvGrpSpPr/>
          <p:nvPr/>
        </p:nvGrpSpPr>
        <p:grpSpPr>
          <a:xfrm>
            <a:off x="4394642" y="180808"/>
            <a:ext cx="2111430" cy="6672951"/>
            <a:chOff x="151100" y="188356"/>
            <a:chExt cx="2153320" cy="6805340"/>
          </a:xfrm>
        </p:grpSpPr>
        <p:sp>
          <p:nvSpPr>
            <p:cNvPr id="1222" name="Isosceles Triangle 1221">
              <a:extLst>
                <a:ext uri="{FF2B5EF4-FFF2-40B4-BE49-F238E27FC236}">
                  <a16:creationId xmlns:a16="http://schemas.microsoft.com/office/drawing/2014/main" id="{6EFB2462-50C2-4EB3-92F9-05B4B8180F87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3" name="Isosceles Triangle 1222">
              <a:extLst>
                <a:ext uri="{FF2B5EF4-FFF2-40B4-BE49-F238E27FC236}">
                  <a16:creationId xmlns:a16="http://schemas.microsoft.com/office/drawing/2014/main" id="{80DFDFC2-FA94-464B-B200-00DA844EC17D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4" name="Isosceles Triangle 1223">
              <a:extLst>
                <a:ext uri="{FF2B5EF4-FFF2-40B4-BE49-F238E27FC236}">
                  <a16:creationId xmlns:a16="http://schemas.microsoft.com/office/drawing/2014/main" id="{23882E67-87E4-45A8-8B15-EE6419752F3F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5" name="Isosceles Triangle 1224">
              <a:extLst>
                <a:ext uri="{FF2B5EF4-FFF2-40B4-BE49-F238E27FC236}">
                  <a16:creationId xmlns:a16="http://schemas.microsoft.com/office/drawing/2014/main" id="{E6258319-A672-4184-8218-9AA125105D95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6" name="Isosceles Triangle 1225">
              <a:extLst>
                <a:ext uri="{FF2B5EF4-FFF2-40B4-BE49-F238E27FC236}">
                  <a16:creationId xmlns:a16="http://schemas.microsoft.com/office/drawing/2014/main" id="{06539002-29C7-4726-9519-0D813ACB854E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7" name="Isosceles Triangle 1226">
              <a:extLst>
                <a:ext uri="{FF2B5EF4-FFF2-40B4-BE49-F238E27FC236}">
                  <a16:creationId xmlns:a16="http://schemas.microsoft.com/office/drawing/2014/main" id="{5E229E33-FED7-4C7C-8851-2B8478D58B5B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8" name="Isosceles Triangle 1227">
              <a:extLst>
                <a:ext uri="{FF2B5EF4-FFF2-40B4-BE49-F238E27FC236}">
                  <a16:creationId xmlns:a16="http://schemas.microsoft.com/office/drawing/2014/main" id="{5C8825B2-44B8-4F07-AA63-6DFF0ABE9148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9" name="Isosceles Triangle 1228">
              <a:extLst>
                <a:ext uri="{FF2B5EF4-FFF2-40B4-BE49-F238E27FC236}">
                  <a16:creationId xmlns:a16="http://schemas.microsoft.com/office/drawing/2014/main" id="{17B8D44B-C4EC-4292-AE7C-CC4F09BD3573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0" name="Isosceles Triangle 1229">
              <a:extLst>
                <a:ext uri="{FF2B5EF4-FFF2-40B4-BE49-F238E27FC236}">
                  <a16:creationId xmlns:a16="http://schemas.microsoft.com/office/drawing/2014/main" id="{4F8C0591-98EC-46FE-8921-C6A53B7F3868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1" name="Isosceles Triangle 1230">
              <a:extLst>
                <a:ext uri="{FF2B5EF4-FFF2-40B4-BE49-F238E27FC236}">
                  <a16:creationId xmlns:a16="http://schemas.microsoft.com/office/drawing/2014/main" id="{A7BE7F0F-E065-48C6-AB64-3618225E9FCC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2" name="Isosceles Triangle 1231">
              <a:extLst>
                <a:ext uri="{FF2B5EF4-FFF2-40B4-BE49-F238E27FC236}">
                  <a16:creationId xmlns:a16="http://schemas.microsoft.com/office/drawing/2014/main" id="{A9D3932E-FB6D-4C0E-9643-5C189ACD30C7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3" name="Isosceles Triangle 1232">
              <a:extLst>
                <a:ext uri="{FF2B5EF4-FFF2-40B4-BE49-F238E27FC236}">
                  <a16:creationId xmlns:a16="http://schemas.microsoft.com/office/drawing/2014/main" id="{712139EA-54AF-45BE-9284-C19ABDEFAB42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4" name="Isosceles Triangle 1233">
              <a:extLst>
                <a:ext uri="{FF2B5EF4-FFF2-40B4-BE49-F238E27FC236}">
                  <a16:creationId xmlns:a16="http://schemas.microsoft.com/office/drawing/2014/main" id="{D88BA671-D04E-4F0B-BD70-8463D197B048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5" name="Isosceles Triangle 1234">
              <a:extLst>
                <a:ext uri="{FF2B5EF4-FFF2-40B4-BE49-F238E27FC236}">
                  <a16:creationId xmlns:a16="http://schemas.microsoft.com/office/drawing/2014/main" id="{D7FA73DE-39F4-4D67-A256-AEB6EB684578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6" name="Isosceles Triangle 1235">
              <a:extLst>
                <a:ext uri="{FF2B5EF4-FFF2-40B4-BE49-F238E27FC236}">
                  <a16:creationId xmlns:a16="http://schemas.microsoft.com/office/drawing/2014/main" id="{F40C9571-9AEF-4055-AF9E-EFFE32A6923F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7" name="Isosceles Triangle 1236">
              <a:extLst>
                <a:ext uri="{FF2B5EF4-FFF2-40B4-BE49-F238E27FC236}">
                  <a16:creationId xmlns:a16="http://schemas.microsoft.com/office/drawing/2014/main" id="{53D31A42-FBA5-4378-A1F3-590AD8D09EC1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8" name="Isosceles Triangle 1237">
              <a:extLst>
                <a:ext uri="{FF2B5EF4-FFF2-40B4-BE49-F238E27FC236}">
                  <a16:creationId xmlns:a16="http://schemas.microsoft.com/office/drawing/2014/main" id="{2131F1DD-0609-464A-BCBD-E66411A0F82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9" name="Isosceles Triangle 1238">
              <a:extLst>
                <a:ext uri="{FF2B5EF4-FFF2-40B4-BE49-F238E27FC236}">
                  <a16:creationId xmlns:a16="http://schemas.microsoft.com/office/drawing/2014/main" id="{C4D1C744-ED4F-4D90-913D-922255D28FA4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0" name="Isosceles Triangle 1239">
              <a:extLst>
                <a:ext uri="{FF2B5EF4-FFF2-40B4-BE49-F238E27FC236}">
                  <a16:creationId xmlns:a16="http://schemas.microsoft.com/office/drawing/2014/main" id="{8A8BE791-95A2-4E26-845D-289F8CEF1999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1" name="Isosceles Triangle 1240">
              <a:extLst>
                <a:ext uri="{FF2B5EF4-FFF2-40B4-BE49-F238E27FC236}">
                  <a16:creationId xmlns:a16="http://schemas.microsoft.com/office/drawing/2014/main" id="{9FBED801-17AD-44C4-A54C-FE813F08AA19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2" name="Isosceles Triangle 1241">
              <a:extLst>
                <a:ext uri="{FF2B5EF4-FFF2-40B4-BE49-F238E27FC236}">
                  <a16:creationId xmlns:a16="http://schemas.microsoft.com/office/drawing/2014/main" id="{6974C0C9-50C2-4AE3-B3EA-C30D269996E2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3" name="Isosceles Triangle 1242">
              <a:extLst>
                <a:ext uri="{FF2B5EF4-FFF2-40B4-BE49-F238E27FC236}">
                  <a16:creationId xmlns:a16="http://schemas.microsoft.com/office/drawing/2014/main" id="{59B68C7A-9FED-431F-9EC4-109B9448A8CB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4" name="Isosceles Triangle 1243">
              <a:extLst>
                <a:ext uri="{FF2B5EF4-FFF2-40B4-BE49-F238E27FC236}">
                  <a16:creationId xmlns:a16="http://schemas.microsoft.com/office/drawing/2014/main" id="{147BF059-E1FD-4806-AFAA-CCA62303EB8C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5" name="Isosceles Triangle 1244">
              <a:extLst>
                <a:ext uri="{FF2B5EF4-FFF2-40B4-BE49-F238E27FC236}">
                  <a16:creationId xmlns:a16="http://schemas.microsoft.com/office/drawing/2014/main" id="{877D9366-E2E6-4AA4-B476-DAA039364646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6" name="Isosceles Triangle 1245">
              <a:extLst>
                <a:ext uri="{FF2B5EF4-FFF2-40B4-BE49-F238E27FC236}">
                  <a16:creationId xmlns:a16="http://schemas.microsoft.com/office/drawing/2014/main" id="{EF268487-90E7-40BF-AC59-A6ABCD971AC9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7" name="Isosceles Triangle 1246">
              <a:extLst>
                <a:ext uri="{FF2B5EF4-FFF2-40B4-BE49-F238E27FC236}">
                  <a16:creationId xmlns:a16="http://schemas.microsoft.com/office/drawing/2014/main" id="{6CF4CA66-50AE-48D1-9A89-CF1992613B5C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8" name="Isosceles Triangle 1247">
              <a:extLst>
                <a:ext uri="{FF2B5EF4-FFF2-40B4-BE49-F238E27FC236}">
                  <a16:creationId xmlns:a16="http://schemas.microsoft.com/office/drawing/2014/main" id="{6F20F1E6-1284-4E78-B756-D2B1112CA3BD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9" name="Isosceles Triangle 1248">
              <a:extLst>
                <a:ext uri="{FF2B5EF4-FFF2-40B4-BE49-F238E27FC236}">
                  <a16:creationId xmlns:a16="http://schemas.microsoft.com/office/drawing/2014/main" id="{60B69116-C29C-44F3-9C43-5AAA2AB56AE8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0" name="Isosceles Triangle 1249">
              <a:extLst>
                <a:ext uri="{FF2B5EF4-FFF2-40B4-BE49-F238E27FC236}">
                  <a16:creationId xmlns:a16="http://schemas.microsoft.com/office/drawing/2014/main" id="{E763C892-16EF-4578-AAB9-A8016A8AB186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1" name="Isosceles Triangle 1250">
              <a:extLst>
                <a:ext uri="{FF2B5EF4-FFF2-40B4-BE49-F238E27FC236}">
                  <a16:creationId xmlns:a16="http://schemas.microsoft.com/office/drawing/2014/main" id="{6C11540F-50DF-4B69-8630-B93E3A24CD1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2" name="Isosceles Triangle 1251">
              <a:extLst>
                <a:ext uri="{FF2B5EF4-FFF2-40B4-BE49-F238E27FC236}">
                  <a16:creationId xmlns:a16="http://schemas.microsoft.com/office/drawing/2014/main" id="{4BCBEEDD-7683-4FA5-849A-A40B03B43565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3" name="Isosceles Triangle 1252">
              <a:extLst>
                <a:ext uri="{FF2B5EF4-FFF2-40B4-BE49-F238E27FC236}">
                  <a16:creationId xmlns:a16="http://schemas.microsoft.com/office/drawing/2014/main" id="{0B751D7B-F374-4DE4-BEC6-1D74986747F5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4" name="Isosceles Triangle 1253">
              <a:extLst>
                <a:ext uri="{FF2B5EF4-FFF2-40B4-BE49-F238E27FC236}">
                  <a16:creationId xmlns:a16="http://schemas.microsoft.com/office/drawing/2014/main" id="{1BC2BC87-50CC-45CD-90B4-A9EE2144C0FC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5" name="Isosceles Triangle 1254">
              <a:extLst>
                <a:ext uri="{FF2B5EF4-FFF2-40B4-BE49-F238E27FC236}">
                  <a16:creationId xmlns:a16="http://schemas.microsoft.com/office/drawing/2014/main" id="{81F599F4-9F41-4722-B391-58F5483209E7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6" name="Isosceles Triangle 1255">
              <a:extLst>
                <a:ext uri="{FF2B5EF4-FFF2-40B4-BE49-F238E27FC236}">
                  <a16:creationId xmlns:a16="http://schemas.microsoft.com/office/drawing/2014/main" id="{3345ABEB-63F0-4B21-AC22-3AB065E01BE2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7" name="Isosceles Triangle 1256">
              <a:extLst>
                <a:ext uri="{FF2B5EF4-FFF2-40B4-BE49-F238E27FC236}">
                  <a16:creationId xmlns:a16="http://schemas.microsoft.com/office/drawing/2014/main" id="{A94E972F-8075-4365-896F-39A02AB343A1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8" name="Isosceles Triangle 1257">
              <a:extLst>
                <a:ext uri="{FF2B5EF4-FFF2-40B4-BE49-F238E27FC236}">
                  <a16:creationId xmlns:a16="http://schemas.microsoft.com/office/drawing/2014/main" id="{FA324196-9B58-4190-A5C3-F879FE6F591A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9" name="Isosceles Triangle 1258">
              <a:extLst>
                <a:ext uri="{FF2B5EF4-FFF2-40B4-BE49-F238E27FC236}">
                  <a16:creationId xmlns:a16="http://schemas.microsoft.com/office/drawing/2014/main" id="{1FBB0C2B-27E2-45DA-B092-081295BC2847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0" name="Isosceles Triangle 1259">
              <a:extLst>
                <a:ext uri="{FF2B5EF4-FFF2-40B4-BE49-F238E27FC236}">
                  <a16:creationId xmlns:a16="http://schemas.microsoft.com/office/drawing/2014/main" id="{825CD657-B1A5-43A8-9105-EC65B320559D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1" name="Isosceles Triangle 1260">
              <a:extLst>
                <a:ext uri="{FF2B5EF4-FFF2-40B4-BE49-F238E27FC236}">
                  <a16:creationId xmlns:a16="http://schemas.microsoft.com/office/drawing/2014/main" id="{E47FA16D-2DE4-4D45-A1EA-F02A3D1B1E07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2" name="Isosceles Triangle 1261">
              <a:extLst>
                <a:ext uri="{FF2B5EF4-FFF2-40B4-BE49-F238E27FC236}">
                  <a16:creationId xmlns:a16="http://schemas.microsoft.com/office/drawing/2014/main" id="{5C30B644-D8B1-4096-9A60-52FA037B663E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3" name="Isosceles Triangle 1262">
              <a:extLst>
                <a:ext uri="{FF2B5EF4-FFF2-40B4-BE49-F238E27FC236}">
                  <a16:creationId xmlns:a16="http://schemas.microsoft.com/office/drawing/2014/main" id="{41AFFED3-6FEB-4BF3-B61E-55AE064F5D1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4" name="Isosceles Triangle 1263">
              <a:extLst>
                <a:ext uri="{FF2B5EF4-FFF2-40B4-BE49-F238E27FC236}">
                  <a16:creationId xmlns:a16="http://schemas.microsoft.com/office/drawing/2014/main" id="{7C5AE980-0907-431F-B82E-76D49956FCA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5" name="Isosceles Triangle 1264">
              <a:extLst>
                <a:ext uri="{FF2B5EF4-FFF2-40B4-BE49-F238E27FC236}">
                  <a16:creationId xmlns:a16="http://schemas.microsoft.com/office/drawing/2014/main" id="{979D50AB-5B2C-4AD3-AE66-E2BCE3CACD2B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6" name="Isosceles Triangle 1265">
              <a:extLst>
                <a:ext uri="{FF2B5EF4-FFF2-40B4-BE49-F238E27FC236}">
                  <a16:creationId xmlns:a16="http://schemas.microsoft.com/office/drawing/2014/main" id="{1E4D3DF7-CD6E-446C-8B5B-9E188D52F97B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7" name="Isosceles Triangle 1266">
              <a:extLst>
                <a:ext uri="{FF2B5EF4-FFF2-40B4-BE49-F238E27FC236}">
                  <a16:creationId xmlns:a16="http://schemas.microsoft.com/office/drawing/2014/main" id="{7F9CEDCE-B640-40FC-B42D-DDC813A9DEEB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8" name="Isosceles Triangle 1267">
              <a:extLst>
                <a:ext uri="{FF2B5EF4-FFF2-40B4-BE49-F238E27FC236}">
                  <a16:creationId xmlns:a16="http://schemas.microsoft.com/office/drawing/2014/main" id="{3FCD3467-4EF7-4FD8-A0D3-337F124EFEC1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9" name="Isosceles Triangle 1268">
              <a:extLst>
                <a:ext uri="{FF2B5EF4-FFF2-40B4-BE49-F238E27FC236}">
                  <a16:creationId xmlns:a16="http://schemas.microsoft.com/office/drawing/2014/main" id="{7F021E12-75E9-46A4-8889-432436C88D24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0" name="Isosceles Triangle 1269">
              <a:extLst>
                <a:ext uri="{FF2B5EF4-FFF2-40B4-BE49-F238E27FC236}">
                  <a16:creationId xmlns:a16="http://schemas.microsoft.com/office/drawing/2014/main" id="{A615BC9A-7062-4217-B43F-43CA71399077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1" name="Isosceles Triangle 1270">
              <a:extLst>
                <a:ext uri="{FF2B5EF4-FFF2-40B4-BE49-F238E27FC236}">
                  <a16:creationId xmlns:a16="http://schemas.microsoft.com/office/drawing/2014/main" id="{F50C3B9D-240D-42B6-908C-1CA92DC6E5C5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2" name="Isosceles Triangle 1271">
              <a:extLst>
                <a:ext uri="{FF2B5EF4-FFF2-40B4-BE49-F238E27FC236}">
                  <a16:creationId xmlns:a16="http://schemas.microsoft.com/office/drawing/2014/main" id="{78DAC4E4-383A-4ED6-AB17-2256B7214BEC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3" name="Isosceles Triangle 1272">
              <a:extLst>
                <a:ext uri="{FF2B5EF4-FFF2-40B4-BE49-F238E27FC236}">
                  <a16:creationId xmlns:a16="http://schemas.microsoft.com/office/drawing/2014/main" id="{9E3C93DB-FCB0-4ADD-9F20-314B73C24487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4" name="Isosceles Triangle 1273">
              <a:extLst>
                <a:ext uri="{FF2B5EF4-FFF2-40B4-BE49-F238E27FC236}">
                  <a16:creationId xmlns:a16="http://schemas.microsoft.com/office/drawing/2014/main" id="{BFA02B67-07DF-44B0-B640-4C0E69EA32B7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5" name="Isosceles Triangle 1274">
              <a:extLst>
                <a:ext uri="{FF2B5EF4-FFF2-40B4-BE49-F238E27FC236}">
                  <a16:creationId xmlns:a16="http://schemas.microsoft.com/office/drawing/2014/main" id="{A19096B9-B4B4-404D-9D11-3B2EF9818AAC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6" name="Isosceles Triangle 1275">
              <a:extLst>
                <a:ext uri="{FF2B5EF4-FFF2-40B4-BE49-F238E27FC236}">
                  <a16:creationId xmlns:a16="http://schemas.microsoft.com/office/drawing/2014/main" id="{B4C5F7E0-86AD-489C-9DE1-8FD2E5B66C19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7" name="Isosceles Triangle 1276">
              <a:extLst>
                <a:ext uri="{FF2B5EF4-FFF2-40B4-BE49-F238E27FC236}">
                  <a16:creationId xmlns:a16="http://schemas.microsoft.com/office/drawing/2014/main" id="{22CC96AE-ADF4-47A4-AC29-201A59393386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8" name="Isosceles Triangle 1277">
              <a:extLst>
                <a:ext uri="{FF2B5EF4-FFF2-40B4-BE49-F238E27FC236}">
                  <a16:creationId xmlns:a16="http://schemas.microsoft.com/office/drawing/2014/main" id="{82451DD9-3972-4683-83A3-DE6FCED8D303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9" name="Isosceles Triangle 1278">
              <a:extLst>
                <a:ext uri="{FF2B5EF4-FFF2-40B4-BE49-F238E27FC236}">
                  <a16:creationId xmlns:a16="http://schemas.microsoft.com/office/drawing/2014/main" id="{D2165A8C-1137-4033-A121-AD6ED6671CD3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0" name="Isosceles Triangle 1279">
              <a:extLst>
                <a:ext uri="{FF2B5EF4-FFF2-40B4-BE49-F238E27FC236}">
                  <a16:creationId xmlns:a16="http://schemas.microsoft.com/office/drawing/2014/main" id="{C814280E-B5CA-47B6-AAE0-2062DF782C0C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1" name="Isosceles Triangle 1280">
              <a:extLst>
                <a:ext uri="{FF2B5EF4-FFF2-40B4-BE49-F238E27FC236}">
                  <a16:creationId xmlns:a16="http://schemas.microsoft.com/office/drawing/2014/main" id="{690B76C9-9E23-435E-B0B5-F269A16AC8A4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2" name="Isosceles Triangle 1281">
              <a:extLst>
                <a:ext uri="{FF2B5EF4-FFF2-40B4-BE49-F238E27FC236}">
                  <a16:creationId xmlns:a16="http://schemas.microsoft.com/office/drawing/2014/main" id="{A9C0D695-F0B0-4E3E-B862-E910C67F6586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3" name="Isosceles Triangle 1282">
              <a:extLst>
                <a:ext uri="{FF2B5EF4-FFF2-40B4-BE49-F238E27FC236}">
                  <a16:creationId xmlns:a16="http://schemas.microsoft.com/office/drawing/2014/main" id="{060B8FD2-1EC1-437F-8986-CEBBA739E391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4" name="Isosceles Triangle 1283">
              <a:extLst>
                <a:ext uri="{FF2B5EF4-FFF2-40B4-BE49-F238E27FC236}">
                  <a16:creationId xmlns:a16="http://schemas.microsoft.com/office/drawing/2014/main" id="{10F1C376-3469-4002-93EB-037E12DB48F5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5" name="Isosceles Triangle 1284">
              <a:extLst>
                <a:ext uri="{FF2B5EF4-FFF2-40B4-BE49-F238E27FC236}">
                  <a16:creationId xmlns:a16="http://schemas.microsoft.com/office/drawing/2014/main" id="{EA3A6C27-22A4-4298-B2E6-1141BCA7F058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6" name="Isosceles Triangle 1285">
              <a:extLst>
                <a:ext uri="{FF2B5EF4-FFF2-40B4-BE49-F238E27FC236}">
                  <a16:creationId xmlns:a16="http://schemas.microsoft.com/office/drawing/2014/main" id="{89C062B6-62F1-42B1-B8D8-C9E9882CAE43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7" name="Isosceles Triangle 1286">
              <a:extLst>
                <a:ext uri="{FF2B5EF4-FFF2-40B4-BE49-F238E27FC236}">
                  <a16:creationId xmlns:a16="http://schemas.microsoft.com/office/drawing/2014/main" id="{27E5142F-AD13-401F-BD22-12F47AEC7690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8" name="Isosceles Triangle 1287">
              <a:extLst>
                <a:ext uri="{FF2B5EF4-FFF2-40B4-BE49-F238E27FC236}">
                  <a16:creationId xmlns:a16="http://schemas.microsoft.com/office/drawing/2014/main" id="{82BB1F4B-E37A-4D5D-9E60-94E7E2420973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9" name="Isosceles Triangle 1288">
              <a:extLst>
                <a:ext uri="{FF2B5EF4-FFF2-40B4-BE49-F238E27FC236}">
                  <a16:creationId xmlns:a16="http://schemas.microsoft.com/office/drawing/2014/main" id="{9F87AE37-E4F3-4AE7-A1D6-F67224C6AA3A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0" name="Isosceles Triangle 1289">
              <a:extLst>
                <a:ext uri="{FF2B5EF4-FFF2-40B4-BE49-F238E27FC236}">
                  <a16:creationId xmlns:a16="http://schemas.microsoft.com/office/drawing/2014/main" id="{D706EB0E-777E-4660-9ACF-CBA65AC331A7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1" name="Isosceles Triangle 1290">
              <a:extLst>
                <a:ext uri="{FF2B5EF4-FFF2-40B4-BE49-F238E27FC236}">
                  <a16:creationId xmlns:a16="http://schemas.microsoft.com/office/drawing/2014/main" id="{15C2C4D3-EBF4-4077-BDA7-500D783B3931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2" name="Isosceles Triangle 1291">
              <a:extLst>
                <a:ext uri="{FF2B5EF4-FFF2-40B4-BE49-F238E27FC236}">
                  <a16:creationId xmlns:a16="http://schemas.microsoft.com/office/drawing/2014/main" id="{D276FBEB-05E4-4388-978E-58D90CE18BBA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3" name="Isosceles Triangle 1292">
              <a:extLst>
                <a:ext uri="{FF2B5EF4-FFF2-40B4-BE49-F238E27FC236}">
                  <a16:creationId xmlns:a16="http://schemas.microsoft.com/office/drawing/2014/main" id="{D3F04318-AB84-4678-BBDC-606C4EAFC18C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4" name="Isosceles Triangle 1293">
              <a:extLst>
                <a:ext uri="{FF2B5EF4-FFF2-40B4-BE49-F238E27FC236}">
                  <a16:creationId xmlns:a16="http://schemas.microsoft.com/office/drawing/2014/main" id="{371ACEE3-2CC6-41B0-AF70-42C68C67D0B3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5" name="Isosceles Triangle 1294">
              <a:extLst>
                <a:ext uri="{FF2B5EF4-FFF2-40B4-BE49-F238E27FC236}">
                  <a16:creationId xmlns:a16="http://schemas.microsoft.com/office/drawing/2014/main" id="{6FA03302-8FEB-485D-86FC-383E7BF2B421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6" name="Isosceles Triangle 1295">
              <a:extLst>
                <a:ext uri="{FF2B5EF4-FFF2-40B4-BE49-F238E27FC236}">
                  <a16:creationId xmlns:a16="http://schemas.microsoft.com/office/drawing/2014/main" id="{920EF16B-AC5C-4CD5-8574-A710381D942B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7" name="Isosceles Triangle 1296">
              <a:extLst>
                <a:ext uri="{FF2B5EF4-FFF2-40B4-BE49-F238E27FC236}">
                  <a16:creationId xmlns:a16="http://schemas.microsoft.com/office/drawing/2014/main" id="{05EB11FC-DD8B-482A-B175-F91618A916C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8" name="Isosceles Triangle 1297">
              <a:extLst>
                <a:ext uri="{FF2B5EF4-FFF2-40B4-BE49-F238E27FC236}">
                  <a16:creationId xmlns:a16="http://schemas.microsoft.com/office/drawing/2014/main" id="{17C5EC90-3C21-4B11-8B0E-41D667CB7308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9" name="Isosceles Triangle 1298">
              <a:extLst>
                <a:ext uri="{FF2B5EF4-FFF2-40B4-BE49-F238E27FC236}">
                  <a16:creationId xmlns:a16="http://schemas.microsoft.com/office/drawing/2014/main" id="{A3E38636-4CAE-4331-933F-E60EA46B2C34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0" name="Isosceles Triangle 1299">
              <a:extLst>
                <a:ext uri="{FF2B5EF4-FFF2-40B4-BE49-F238E27FC236}">
                  <a16:creationId xmlns:a16="http://schemas.microsoft.com/office/drawing/2014/main" id="{809A70FA-7337-4FE9-9EB3-9C72223434FF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1" name="Isosceles Triangle 1300">
              <a:extLst>
                <a:ext uri="{FF2B5EF4-FFF2-40B4-BE49-F238E27FC236}">
                  <a16:creationId xmlns:a16="http://schemas.microsoft.com/office/drawing/2014/main" id="{D3012609-2199-404B-B3E7-C595AC1B2432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2" name="Isosceles Triangle 1301">
              <a:extLst>
                <a:ext uri="{FF2B5EF4-FFF2-40B4-BE49-F238E27FC236}">
                  <a16:creationId xmlns:a16="http://schemas.microsoft.com/office/drawing/2014/main" id="{E9A51264-743C-44D8-BB13-718A89CEA399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3" name="Isosceles Triangle 1302">
              <a:extLst>
                <a:ext uri="{FF2B5EF4-FFF2-40B4-BE49-F238E27FC236}">
                  <a16:creationId xmlns:a16="http://schemas.microsoft.com/office/drawing/2014/main" id="{35D6C070-0937-4AFC-89F9-E39864F2A980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4" name="Isosceles Triangle 1303">
              <a:extLst>
                <a:ext uri="{FF2B5EF4-FFF2-40B4-BE49-F238E27FC236}">
                  <a16:creationId xmlns:a16="http://schemas.microsoft.com/office/drawing/2014/main" id="{E40503B0-F2C5-48A4-BE5B-0AB7B0EA23D2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5" name="Isosceles Triangle 1304">
              <a:extLst>
                <a:ext uri="{FF2B5EF4-FFF2-40B4-BE49-F238E27FC236}">
                  <a16:creationId xmlns:a16="http://schemas.microsoft.com/office/drawing/2014/main" id="{7A132DE6-C5A2-4A73-BB0E-DF3DFA75DB39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6" name="Isosceles Triangle 1305">
              <a:extLst>
                <a:ext uri="{FF2B5EF4-FFF2-40B4-BE49-F238E27FC236}">
                  <a16:creationId xmlns:a16="http://schemas.microsoft.com/office/drawing/2014/main" id="{90B65CE4-183E-4770-814A-773805FBE73A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7" name="Isosceles Triangle 1306">
              <a:extLst>
                <a:ext uri="{FF2B5EF4-FFF2-40B4-BE49-F238E27FC236}">
                  <a16:creationId xmlns:a16="http://schemas.microsoft.com/office/drawing/2014/main" id="{DFA33A42-763C-470A-A42D-FBB3A9CDA33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8" name="Isosceles Triangle 1307">
              <a:extLst>
                <a:ext uri="{FF2B5EF4-FFF2-40B4-BE49-F238E27FC236}">
                  <a16:creationId xmlns:a16="http://schemas.microsoft.com/office/drawing/2014/main" id="{D878AD94-DF86-4F3D-9710-5E36704F0944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9" name="Isosceles Triangle 1308">
              <a:extLst>
                <a:ext uri="{FF2B5EF4-FFF2-40B4-BE49-F238E27FC236}">
                  <a16:creationId xmlns:a16="http://schemas.microsoft.com/office/drawing/2014/main" id="{8773DCDE-B79D-4342-B68E-281A7893401B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0" name="Isosceles Triangle 1309">
              <a:extLst>
                <a:ext uri="{FF2B5EF4-FFF2-40B4-BE49-F238E27FC236}">
                  <a16:creationId xmlns:a16="http://schemas.microsoft.com/office/drawing/2014/main" id="{65512DA7-39B9-47C8-9076-550D91596299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1" name="Isosceles Triangle 1310">
              <a:extLst>
                <a:ext uri="{FF2B5EF4-FFF2-40B4-BE49-F238E27FC236}">
                  <a16:creationId xmlns:a16="http://schemas.microsoft.com/office/drawing/2014/main" id="{676E809A-518F-43F6-9EA2-AC8FE90D7F67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2" name="Isosceles Triangle 1311">
              <a:extLst>
                <a:ext uri="{FF2B5EF4-FFF2-40B4-BE49-F238E27FC236}">
                  <a16:creationId xmlns:a16="http://schemas.microsoft.com/office/drawing/2014/main" id="{B80D3EF1-61DF-4A38-ACAF-0E05D3202529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3" name="Isosceles Triangle 1312">
              <a:extLst>
                <a:ext uri="{FF2B5EF4-FFF2-40B4-BE49-F238E27FC236}">
                  <a16:creationId xmlns:a16="http://schemas.microsoft.com/office/drawing/2014/main" id="{C1654204-6C11-443C-9A9D-835B30D7E3CB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4" name="Isosceles Triangle 1313">
              <a:extLst>
                <a:ext uri="{FF2B5EF4-FFF2-40B4-BE49-F238E27FC236}">
                  <a16:creationId xmlns:a16="http://schemas.microsoft.com/office/drawing/2014/main" id="{D7B2A898-676F-4DAB-9DCC-241567109E9C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5" name="Isosceles Triangle 1314">
              <a:extLst>
                <a:ext uri="{FF2B5EF4-FFF2-40B4-BE49-F238E27FC236}">
                  <a16:creationId xmlns:a16="http://schemas.microsoft.com/office/drawing/2014/main" id="{6CB6A02C-8DEE-45B2-986D-89AF012E7D17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6" name="Isosceles Triangle 1315">
              <a:extLst>
                <a:ext uri="{FF2B5EF4-FFF2-40B4-BE49-F238E27FC236}">
                  <a16:creationId xmlns:a16="http://schemas.microsoft.com/office/drawing/2014/main" id="{831E6A31-0057-4874-8266-7B6C6F95A07C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7" name="Isosceles Triangle 1316">
              <a:extLst>
                <a:ext uri="{FF2B5EF4-FFF2-40B4-BE49-F238E27FC236}">
                  <a16:creationId xmlns:a16="http://schemas.microsoft.com/office/drawing/2014/main" id="{4F92620D-BC80-4277-9240-35F5936B82BD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8" name="Isosceles Triangle 1317">
              <a:extLst>
                <a:ext uri="{FF2B5EF4-FFF2-40B4-BE49-F238E27FC236}">
                  <a16:creationId xmlns:a16="http://schemas.microsoft.com/office/drawing/2014/main" id="{BC240CB7-014B-4C7C-B781-2AE813C09059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9" name="Isosceles Triangle 1318">
              <a:extLst>
                <a:ext uri="{FF2B5EF4-FFF2-40B4-BE49-F238E27FC236}">
                  <a16:creationId xmlns:a16="http://schemas.microsoft.com/office/drawing/2014/main" id="{65AE86DC-3A91-4484-8DAC-DF3A36C41F58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dirty="0"/>
            </a:p>
          </p:txBody>
        </p:sp>
        <p:sp>
          <p:nvSpPr>
            <p:cNvPr id="1320" name="Isosceles Triangle 1319">
              <a:extLst>
                <a:ext uri="{FF2B5EF4-FFF2-40B4-BE49-F238E27FC236}">
                  <a16:creationId xmlns:a16="http://schemas.microsoft.com/office/drawing/2014/main" id="{303371F7-B1D4-4833-94A0-7ACEDFC40028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1" name="Isosceles Triangle 1320">
              <a:extLst>
                <a:ext uri="{FF2B5EF4-FFF2-40B4-BE49-F238E27FC236}">
                  <a16:creationId xmlns:a16="http://schemas.microsoft.com/office/drawing/2014/main" id="{AACB10B8-7E54-4898-8A0B-A442D277319B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2" name="Isosceles Triangle 1321">
              <a:extLst>
                <a:ext uri="{FF2B5EF4-FFF2-40B4-BE49-F238E27FC236}">
                  <a16:creationId xmlns:a16="http://schemas.microsoft.com/office/drawing/2014/main" id="{22310BCE-02E9-4019-A664-9BAF9FE2864D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3" name="Isosceles Triangle 1322">
              <a:extLst>
                <a:ext uri="{FF2B5EF4-FFF2-40B4-BE49-F238E27FC236}">
                  <a16:creationId xmlns:a16="http://schemas.microsoft.com/office/drawing/2014/main" id="{2858636F-46E5-4356-84C3-4155F76630FF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4" name="Isosceles Triangle 1323">
              <a:extLst>
                <a:ext uri="{FF2B5EF4-FFF2-40B4-BE49-F238E27FC236}">
                  <a16:creationId xmlns:a16="http://schemas.microsoft.com/office/drawing/2014/main" id="{7A9C760F-96C9-4E89-8011-82BA9BB2A676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5" name="Isosceles Triangle 1324">
              <a:extLst>
                <a:ext uri="{FF2B5EF4-FFF2-40B4-BE49-F238E27FC236}">
                  <a16:creationId xmlns:a16="http://schemas.microsoft.com/office/drawing/2014/main" id="{18ED6B48-FD0F-4ADF-84BB-BAA6B8886641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6" name="Isosceles Triangle 1325">
              <a:extLst>
                <a:ext uri="{FF2B5EF4-FFF2-40B4-BE49-F238E27FC236}">
                  <a16:creationId xmlns:a16="http://schemas.microsoft.com/office/drawing/2014/main" id="{F722A36E-4021-472F-84EF-FF793DAACE2E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7" name="Isosceles Triangle 1326">
              <a:extLst>
                <a:ext uri="{FF2B5EF4-FFF2-40B4-BE49-F238E27FC236}">
                  <a16:creationId xmlns:a16="http://schemas.microsoft.com/office/drawing/2014/main" id="{D257A5E4-9577-4069-A89D-B64A0A8CB2AF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8" name="Isosceles Triangle 1327">
              <a:extLst>
                <a:ext uri="{FF2B5EF4-FFF2-40B4-BE49-F238E27FC236}">
                  <a16:creationId xmlns:a16="http://schemas.microsoft.com/office/drawing/2014/main" id="{94DC83B0-BFCA-4515-AE08-D4C6795121DD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9" name="Isosceles Triangle 1328">
              <a:extLst>
                <a:ext uri="{FF2B5EF4-FFF2-40B4-BE49-F238E27FC236}">
                  <a16:creationId xmlns:a16="http://schemas.microsoft.com/office/drawing/2014/main" id="{BF840767-F1AB-41B9-9D0F-3B4C962C9A70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0" name="Isosceles Triangle 1329">
              <a:extLst>
                <a:ext uri="{FF2B5EF4-FFF2-40B4-BE49-F238E27FC236}">
                  <a16:creationId xmlns:a16="http://schemas.microsoft.com/office/drawing/2014/main" id="{991263F3-449F-4E09-AAE8-D7D6CDDF8272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1" name="Isosceles Triangle 1330">
              <a:extLst>
                <a:ext uri="{FF2B5EF4-FFF2-40B4-BE49-F238E27FC236}">
                  <a16:creationId xmlns:a16="http://schemas.microsoft.com/office/drawing/2014/main" id="{11338266-1415-404B-9211-26B1A217D886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2" name="Isosceles Triangle 1331">
              <a:extLst>
                <a:ext uri="{FF2B5EF4-FFF2-40B4-BE49-F238E27FC236}">
                  <a16:creationId xmlns:a16="http://schemas.microsoft.com/office/drawing/2014/main" id="{6A832BBF-B912-4597-AA7C-FDD3248F86F4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3" name="Isosceles Triangle 1332">
              <a:extLst>
                <a:ext uri="{FF2B5EF4-FFF2-40B4-BE49-F238E27FC236}">
                  <a16:creationId xmlns:a16="http://schemas.microsoft.com/office/drawing/2014/main" id="{02A48F02-947E-4432-A996-85FB6ADE408A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4" name="Isosceles Triangle 1333">
              <a:extLst>
                <a:ext uri="{FF2B5EF4-FFF2-40B4-BE49-F238E27FC236}">
                  <a16:creationId xmlns:a16="http://schemas.microsoft.com/office/drawing/2014/main" id="{4F48730E-C9CA-4F8F-BDEB-4A51B5CC26DD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5" name="Isosceles Triangle 1334">
              <a:extLst>
                <a:ext uri="{FF2B5EF4-FFF2-40B4-BE49-F238E27FC236}">
                  <a16:creationId xmlns:a16="http://schemas.microsoft.com/office/drawing/2014/main" id="{C4506E05-7FE5-463C-B87C-40ECDF6A7C6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6" name="Isosceles Triangle 1335">
              <a:extLst>
                <a:ext uri="{FF2B5EF4-FFF2-40B4-BE49-F238E27FC236}">
                  <a16:creationId xmlns:a16="http://schemas.microsoft.com/office/drawing/2014/main" id="{DF2BBD85-E572-4AF7-8C3E-3A9E3412FC24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7" name="Isosceles Triangle 1336">
              <a:extLst>
                <a:ext uri="{FF2B5EF4-FFF2-40B4-BE49-F238E27FC236}">
                  <a16:creationId xmlns:a16="http://schemas.microsoft.com/office/drawing/2014/main" id="{8B111899-9AE0-48CC-A443-AD90CD624AE9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8" name="Isosceles Triangle 1337">
              <a:extLst>
                <a:ext uri="{FF2B5EF4-FFF2-40B4-BE49-F238E27FC236}">
                  <a16:creationId xmlns:a16="http://schemas.microsoft.com/office/drawing/2014/main" id="{4ACF816E-D632-4199-938B-3317380B91D6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9" name="Isosceles Triangle 1338">
              <a:extLst>
                <a:ext uri="{FF2B5EF4-FFF2-40B4-BE49-F238E27FC236}">
                  <a16:creationId xmlns:a16="http://schemas.microsoft.com/office/drawing/2014/main" id="{CD778F87-8BC7-458F-BD82-4C4003000748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0" name="Isosceles Triangle 1339">
              <a:extLst>
                <a:ext uri="{FF2B5EF4-FFF2-40B4-BE49-F238E27FC236}">
                  <a16:creationId xmlns:a16="http://schemas.microsoft.com/office/drawing/2014/main" id="{036FB01E-434D-45D8-9B5E-995612605A3D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1" name="Isosceles Triangle 1340">
              <a:extLst>
                <a:ext uri="{FF2B5EF4-FFF2-40B4-BE49-F238E27FC236}">
                  <a16:creationId xmlns:a16="http://schemas.microsoft.com/office/drawing/2014/main" id="{41C0AE26-912C-4817-9603-61A7124456E8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2" name="Isosceles Triangle 1341">
              <a:extLst>
                <a:ext uri="{FF2B5EF4-FFF2-40B4-BE49-F238E27FC236}">
                  <a16:creationId xmlns:a16="http://schemas.microsoft.com/office/drawing/2014/main" id="{95F4651E-3CBE-4895-938D-B8C1F901C99A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3" name="Isosceles Triangle 1342">
              <a:extLst>
                <a:ext uri="{FF2B5EF4-FFF2-40B4-BE49-F238E27FC236}">
                  <a16:creationId xmlns:a16="http://schemas.microsoft.com/office/drawing/2014/main" id="{818EA14C-1852-4791-BE69-B0F472C5CBB8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4" name="Isosceles Triangle 1343">
              <a:extLst>
                <a:ext uri="{FF2B5EF4-FFF2-40B4-BE49-F238E27FC236}">
                  <a16:creationId xmlns:a16="http://schemas.microsoft.com/office/drawing/2014/main" id="{B1F22472-9E4B-48D2-829A-F849CBD83A3A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5" name="Isosceles Triangle 1344">
              <a:extLst>
                <a:ext uri="{FF2B5EF4-FFF2-40B4-BE49-F238E27FC236}">
                  <a16:creationId xmlns:a16="http://schemas.microsoft.com/office/drawing/2014/main" id="{DEE74C17-CCB3-4839-8090-78FC5978CA55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6" name="Isosceles Triangle 1345">
              <a:extLst>
                <a:ext uri="{FF2B5EF4-FFF2-40B4-BE49-F238E27FC236}">
                  <a16:creationId xmlns:a16="http://schemas.microsoft.com/office/drawing/2014/main" id="{FBD95D6D-6CA1-4A7A-A52A-0ED252166728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8D71AD3D-0693-4368-81A4-DB6FEB12EDDF}"/>
              </a:ext>
            </a:extLst>
          </p:cNvPr>
          <p:cNvGrpSpPr/>
          <p:nvPr/>
        </p:nvGrpSpPr>
        <p:grpSpPr>
          <a:xfrm>
            <a:off x="6606592" y="136306"/>
            <a:ext cx="2111430" cy="6672951"/>
            <a:chOff x="151100" y="188356"/>
            <a:chExt cx="2153320" cy="6805340"/>
          </a:xfrm>
        </p:grpSpPr>
        <p:sp>
          <p:nvSpPr>
            <p:cNvPr id="1348" name="Isosceles Triangle 1347">
              <a:extLst>
                <a:ext uri="{FF2B5EF4-FFF2-40B4-BE49-F238E27FC236}">
                  <a16:creationId xmlns:a16="http://schemas.microsoft.com/office/drawing/2014/main" id="{7BF2BE1C-1306-4FC4-83FE-2CA52F4C732E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9" name="Isosceles Triangle 1348">
              <a:extLst>
                <a:ext uri="{FF2B5EF4-FFF2-40B4-BE49-F238E27FC236}">
                  <a16:creationId xmlns:a16="http://schemas.microsoft.com/office/drawing/2014/main" id="{22731430-0BF6-40F9-B37F-3490DCE0343E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0" name="Isosceles Triangle 1349">
              <a:extLst>
                <a:ext uri="{FF2B5EF4-FFF2-40B4-BE49-F238E27FC236}">
                  <a16:creationId xmlns:a16="http://schemas.microsoft.com/office/drawing/2014/main" id="{5F429CE4-936D-4A59-94A4-1334FB29FD7E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1" name="Isosceles Triangle 1350">
              <a:extLst>
                <a:ext uri="{FF2B5EF4-FFF2-40B4-BE49-F238E27FC236}">
                  <a16:creationId xmlns:a16="http://schemas.microsoft.com/office/drawing/2014/main" id="{B04ADDB8-375E-44FE-9448-D9585905F222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2" name="Isosceles Triangle 1351">
              <a:extLst>
                <a:ext uri="{FF2B5EF4-FFF2-40B4-BE49-F238E27FC236}">
                  <a16:creationId xmlns:a16="http://schemas.microsoft.com/office/drawing/2014/main" id="{F3477EF0-5FDF-49A5-B06D-FE985D0F0F53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3" name="Isosceles Triangle 1352">
              <a:extLst>
                <a:ext uri="{FF2B5EF4-FFF2-40B4-BE49-F238E27FC236}">
                  <a16:creationId xmlns:a16="http://schemas.microsoft.com/office/drawing/2014/main" id="{7EB436BD-6B3E-4079-BD15-2FBC8A67F57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4" name="Isosceles Triangle 1353">
              <a:extLst>
                <a:ext uri="{FF2B5EF4-FFF2-40B4-BE49-F238E27FC236}">
                  <a16:creationId xmlns:a16="http://schemas.microsoft.com/office/drawing/2014/main" id="{5B5F8107-9B1B-42F4-8D29-C8EBC9DE10C3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5" name="Isosceles Triangle 1354">
              <a:extLst>
                <a:ext uri="{FF2B5EF4-FFF2-40B4-BE49-F238E27FC236}">
                  <a16:creationId xmlns:a16="http://schemas.microsoft.com/office/drawing/2014/main" id="{92115689-5F6E-45EA-A41D-7B7DE945608E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6" name="Isosceles Triangle 1355">
              <a:extLst>
                <a:ext uri="{FF2B5EF4-FFF2-40B4-BE49-F238E27FC236}">
                  <a16:creationId xmlns:a16="http://schemas.microsoft.com/office/drawing/2014/main" id="{B544574C-4B24-4E58-9012-C67562D3BD6C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7" name="Isosceles Triangle 1356">
              <a:extLst>
                <a:ext uri="{FF2B5EF4-FFF2-40B4-BE49-F238E27FC236}">
                  <a16:creationId xmlns:a16="http://schemas.microsoft.com/office/drawing/2014/main" id="{3F86AAC9-FE74-4C09-B9CC-FB68A2AE54CC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8" name="Isosceles Triangle 1357">
              <a:extLst>
                <a:ext uri="{FF2B5EF4-FFF2-40B4-BE49-F238E27FC236}">
                  <a16:creationId xmlns:a16="http://schemas.microsoft.com/office/drawing/2014/main" id="{7F6AC092-0F13-4E3C-819E-B69422F7EDA4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9" name="Isosceles Triangle 1358">
              <a:extLst>
                <a:ext uri="{FF2B5EF4-FFF2-40B4-BE49-F238E27FC236}">
                  <a16:creationId xmlns:a16="http://schemas.microsoft.com/office/drawing/2014/main" id="{3F1DF1A4-D079-45F5-9632-AD2719649A4C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0" name="Isosceles Triangle 1359">
              <a:extLst>
                <a:ext uri="{FF2B5EF4-FFF2-40B4-BE49-F238E27FC236}">
                  <a16:creationId xmlns:a16="http://schemas.microsoft.com/office/drawing/2014/main" id="{48663346-DF4C-416C-8F1F-6DBF8832E944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1" name="Isosceles Triangle 1360">
              <a:extLst>
                <a:ext uri="{FF2B5EF4-FFF2-40B4-BE49-F238E27FC236}">
                  <a16:creationId xmlns:a16="http://schemas.microsoft.com/office/drawing/2014/main" id="{45A33FBE-2076-46FD-A21F-C84C8DB0A8E2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2" name="Isosceles Triangle 1361">
              <a:extLst>
                <a:ext uri="{FF2B5EF4-FFF2-40B4-BE49-F238E27FC236}">
                  <a16:creationId xmlns:a16="http://schemas.microsoft.com/office/drawing/2014/main" id="{1B0CC92F-3089-4AFC-950B-8F9FDD9AF71D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3" name="Isosceles Triangle 1362">
              <a:extLst>
                <a:ext uri="{FF2B5EF4-FFF2-40B4-BE49-F238E27FC236}">
                  <a16:creationId xmlns:a16="http://schemas.microsoft.com/office/drawing/2014/main" id="{F0F2F4FF-F713-4059-8099-E9E87F61026B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4" name="Isosceles Triangle 1363">
              <a:extLst>
                <a:ext uri="{FF2B5EF4-FFF2-40B4-BE49-F238E27FC236}">
                  <a16:creationId xmlns:a16="http://schemas.microsoft.com/office/drawing/2014/main" id="{2C646DB2-BE6A-4B87-B60E-888A5966016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5" name="Isosceles Triangle 1364">
              <a:extLst>
                <a:ext uri="{FF2B5EF4-FFF2-40B4-BE49-F238E27FC236}">
                  <a16:creationId xmlns:a16="http://schemas.microsoft.com/office/drawing/2014/main" id="{68BFA71A-6E0E-483F-BD14-8BCD967D48D8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6" name="Isosceles Triangle 1365">
              <a:extLst>
                <a:ext uri="{FF2B5EF4-FFF2-40B4-BE49-F238E27FC236}">
                  <a16:creationId xmlns:a16="http://schemas.microsoft.com/office/drawing/2014/main" id="{C6C7ABE8-136A-4659-9126-A3C1CF0D38F2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7" name="Isosceles Triangle 1366">
              <a:extLst>
                <a:ext uri="{FF2B5EF4-FFF2-40B4-BE49-F238E27FC236}">
                  <a16:creationId xmlns:a16="http://schemas.microsoft.com/office/drawing/2014/main" id="{62265DCA-E1BC-4418-AFE9-A7029EDBDA6E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8" name="Isosceles Triangle 1367">
              <a:extLst>
                <a:ext uri="{FF2B5EF4-FFF2-40B4-BE49-F238E27FC236}">
                  <a16:creationId xmlns:a16="http://schemas.microsoft.com/office/drawing/2014/main" id="{2AEB00F7-92C5-4850-ADE9-61F5E79DCAE6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9" name="Isosceles Triangle 1368">
              <a:extLst>
                <a:ext uri="{FF2B5EF4-FFF2-40B4-BE49-F238E27FC236}">
                  <a16:creationId xmlns:a16="http://schemas.microsoft.com/office/drawing/2014/main" id="{CDA648FF-D9D1-4CCA-A6A1-AD8E68BFB14F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0" name="Isosceles Triangle 1369">
              <a:extLst>
                <a:ext uri="{FF2B5EF4-FFF2-40B4-BE49-F238E27FC236}">
                  <a16:creationId xmlns:a16="http://schemas.microsoft.com/office/drawing/2014/main" id="{A4135F20-A5AA-4851-A0A5-502E6A614B89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1" name="Isosceles Triangle 1370">
              <a:extLst>
                <a:ext uri="{FF2B5EF4-FFF2-40B4-BE49-F238E27FC236}">
                  <a16:creationId xmlns:a16="http://schemas.microsoft.com/office/drawing/2014/main" id="{1FAD2F2B-151B-4860-9910-C9FE680791B5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2" name="Isosceles Triangle 1371">
              <a:extLst>
                <a:ext uri="{FF2B5EF4-FFF2-40B4-BE49-F238E27FC236}">
                  <a16:creationId xmlns:a16="http://schemas.microsoft.com/office/drawing/2014/main" id="{8E782CB5-4A35-40D7-B51A-A977117CB458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3" name="Isosceles Triangle 1372">
              <a:extLst>
                <a:ext uri="{FF2B5EF4-FFF2-40B4-BE49-F238E27FC236}">
                  <a16:creationId xmlns:a16="http://schemas.microsoft.com/office/drawing/2014/main" id="{2B967682-3AE9-455A-A11C-3188A24F308C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4" name="Isosceles Triangle 1373">
              <a:extLst>
                <a:ext uri="{FF2B5EF4-FFF2-40B4-BE49-F238E27FC236}">
                  <a16:creationId xmlns:a16="http://schemas.microsoft.com/office/drawing/2014/main" id="{91C8BE1E-401F-418A-AC89-D4FBF35DF41A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5" name="Isosceles Triangle 1374">
              <a:extLst>
                <a:ext uri="{FF2B5EF4-FFF2-40B4-BE49-F238E27FC236}">
                  <a16:creationId xmlns:a16="http://schemas.microsoft.com/office/drawing/2014/main" id="{9D1CA15A-F5D1-435C-9741-5339CD4700C4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6" name="Isosceles Triangle 1375">
              <a:extLst>
                <a:ext uri="{FF2B5EF4-FFF2-40B4-BE49-F238E27FC236}">
                  <a16:creationId xmlns:a16="http://schemas.microsoft.com/office/drawing/2014/main" id="{8734FC0F-3097-455F-9641-53B1196B326B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7" name="Isosceles Triangle 1376">
              <a:extLst>
                <a:ext uri="{FF2B5EF4-FFF2-40B4-BE49-F238E27FC236}">
                  <a16:creationId xmlns:a16="http://schemas.microsoft.com/office/drawing/2014/main" id="{E91F89DF-A338-46EE-B990-768BD8A74C27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8" name="Isosceles Triangle 1377">
              <a:extLst>
                <a:ext uri="{FF2B5EF4-FFF2-40B4-BE49-F238E27FC236}">
                  <a16:creationId xmlns:a16="http://schemas.microsoft.com/office/drawing/2014/main" id="{463CD687-3846-4A1C-9EC5-358BE3389BFA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9" name="Isosceles Triangle 1378">
              <a:extLst>
                <a:ext uri="{FF2B5EF4-FFF2-40B4-BE49-F238E27FC236}">
                  <a16:creationId xmlns:a16="http://schemas.microsoft.com/office/drawing/2014/main" id="{398D5195-ED4F-4E0F-A32B-2086EEDDC8A6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0" name="Isosceles Triangle 1379">
              <a:extLst>
                <a:ext uri="{FF2B5EF4-FFF2-40B4-BE49-F238E27FC236}">
                  <a16:creationId xmlns:a16="http://schemas.microsoft.com/office/drawing/2014/main" id="{969439A6-5530-4326-911C-3F7E64BBD81F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1" name="Isosceles Triangle 1380">
              <a:extLst>
                <a:ext uri="{FF2B5EF4-FFF2-40B4-BE49-F238E27FC236}">
                  <a16:creationId xmlns:a16="http://schemas.microsoft.com/office/drawing/2014/main" id="{3E36B3F8-E55D-44EA-A305-6FEA83F07800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2" name="Isosceles Triangle 1381">
              <a:extLst>
                <a:ext uri="{FF2B5EF4-FFF2-40B4-BE49-F238E27FC236}">
                  <a16:creationId xmlns:a16="http://schemas.microsoft.com/office/drawing/2014/main" id="{65CAD973-FAC6-429D-A3C5-FEC2862BB19F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3" name="Isosceles Triangle 1382">
              <a:extLst>
                <a:ext uri="{FF2B5EF4-FFF2-40B4-BE49-F238E27FC236}">
                  <a16:creationId xmlns:a16="http://schemas.microsoft.com/office/drawing/2014/main" id="{428E8B44-6701-4192-A175-DFA3292BE7F8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4" name="Isosceles Triangle 1383">
              <a:extLst>
                <a:ext uri="{FF2B5EF4-FFF2-40B4-BE49-F238E27FC236}">
                  <a16:creationId xmlns:a16="http://schemas.microsoft.com/office/drawing/2014/main" id="{4253CAF5-3E5C-4C97-BDD8-DA4708026D7D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5" name="Isosceles Triangle 1384">
              <a:extLst>
                <a:ext uri="{FF2B5EF4-FFF2-40B4-BE49-F238E27FC236}">
                  <a16:creationId xmlns:a16="http://schemas.microsoft.com/office/drawing/2014/main" id="{613E863B-2E64-4F42-AA07-2EF724706706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6" name="Isosceles Triangle 1385">
              <a:extLst>
                <a:ext uri="{FF2B5EF4-FFF2-40B4-BE49-F238E27FC236}">
                  <a16:creationId xmlns:a16="http://schemas.microsoft.com/office/drawing/2014/main" id="{F0A49F49-A4CB-4CB6-8B8D-2DC5085A731A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7" name="Isosceles Triangle 1386">
              <a:extLst>
                <a:ext uri="{FF2B5EF4-FFF2-40B4-BE49-F238E27FC236}">
                  <a16:creationId xmlns:a16="http://schemas.microsoft.com/office/drawing/2014/main" id="{945E4E83-C6A1-41A2-A557-162D21A4FEB1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8" name="Isosceles Triangle 1387">
              <a:extLst>
                <a:ext uri="{FF2B5EF4-FFF2-40B4-BE49-F238E27FC236}">
                  <a16:creationId xmlns:a16="http://schemas.microsoft.com/office/drawing/2014/main" id="{5C398B83-890C-4E7B-8427-A1D12F6EF6C3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9" name="Isosceles Triangle 1388">
              <a:extLst>
                <a:ext uri="{FF2B5EF4-FFF2-40B4-BE49-F238E27FC236}">
                  <a16:creationId xmlns:a16="http://schemas.microsoft.com/office/drawing/2014/main" id="{36AE4DAD-80FA-45B8-96E7-133A9C624D66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0" name="Isosceles Triangle 1389">
              <a:extLst>
                <a:ext uri="{FF2B5EF4-FFF2-40B4-BE49-F238E27FC236}">
                  <a16:creationId xmlns:a16="http://schemas.microsoft.com/office/drawing/2014/main" id="{7AAF836E-7B64-4222-A783-D6C904F4E9B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1" name="Isosceles Triangle 1390">
              <a:extLst>
                <a:ext uri="{FF2B5EF4-FFF2-40B4-BE49-F238E27FC236}">
                  <a16:creationId xmlns:a16="http://schemas.microsoft.com/office/drawing/2014/main" id="{79DB66C9-71A0-496E-9BD6-D64B78F5C872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2" name="Isosceles Triangle 1391">
              <a:extLst>
                <a:ext uri="{FF2B5EF4-FFF2-40B4-BE49-F238E27FC236}">
                  <a16:creationId xmlns:a16="http://schemas.microsoft.com/office/drawing/2014/main" id="{AB141349-9E9D-4042-AEA0-D0B76BD467D6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3" name="Isosceles Triangle 1392">
              <a:extLst>
                <a:ext uri="{FF2B5EF4-FFF2-40B4-BE49-F238E27FC236}">
                  <a16:creationId xmlns:a16="http://schemas.microsoft.com/office/drawing/2014/main" id="{407177E6-9C92-4832-B226-E2F9C54A17A2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4" name="Isosceles Triangle 1393">
              <a:extLst>
                <a:ext uri="{FF2B5EF4-FFF2-40B4-BE49-F238E27FC236}">
                  <a16:creationId xmlns:a16="http://schemas.microsoft.com/office/drawing/2014/main" id="{CE3DEB47-C64B-4D68-9FF3-E3237C1B5C8A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5" name="Isosceles Triangle 1394">
              <a:extLst>
                <a:ext uri="{FF2B5EF4-FFF2-40B4-BE49-F238E27FC236}">
                  <a16:creationId xmlns:a16="http://schemas.microsoft.com/office/drawing/2014/main" id="{C4753FEF-EDC6-4BBA-A4E0-6B2AB4564AD8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6" name="Isosceles Triangle 1395">
              <a:extLst>
                <a:ext uri="{FF2B5EF4-FFF2-40B4-BE49-F238E27FC236}">
                  <a16:creationId xmlns:a16="http://schemas.microsoft.com/office/drawing/2014/main" id="{689F2DAF-16E4-4E8B-A894-BCC8356E15F1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7" name="Isosceles Triangle 1396">
              <a:extLst>
                <a:ext uri="{FF2B5EF4-FFF2-40B4-BE49-F238E27FC236}">
                  <a16:creationId xmlns:a16="http://schemas.microsoft.com/office/drawing/2014/main" id="{76F749C9-153C-4F54-A319-E009D20F396C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8" name="Isosceles Triangle 1397">
              <a:extLst>
                <a:ext uri="{FF2B5EF4-FFF2-40B4-BE49-F238E27FC236}">
                  <a16:creationId xmlns:a16="http://schemas.microsoft.com/office/drawing/2014/main" id="{7DFF4312-68D5-4E0D-9F98-52A464F897AA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9" name="Isosceles Triangle 1398">
              <a:extLst>
                <a:ext uri="{FF2B5EF4-FFF2-40B4-BE49-F238E27FC236}">
                  <a16:creationId xmlns:a16="http://schemas.microsoft.com/office/drawing/2014/main" id="{F0E66C87-3D52-4E43-93C2-A88478F9B390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0" name="Isosceles Triangle 1399">
              <a:extLst>
                <a:ext uri="{FF2B5EF4-FFF2-40B4-BE49-F238E27FC236}">
                  <a16:creationId xmlns:a16="http://schemas.microsoft.com/office/drawing/2014/main" id="{5E4FA842-57A1-41B1-80E6-5BE9967A661B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1" name="Isosceles Triangle 1400">
              <a:extLst>
                <a:ext uri="{FF2B5EF4-FFF2-40B4-BE49-F238E27FC236}">
                  <a16:creationId xmlns:a16="http://schemas.microsoft.com/office/drawing/2014/main" id="{EE6F1014-A558-4D10-BBDF-117EDAAF1A35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2" name="Isosceles Triangle 1401">
              <a:extLst>
                <a:ext uri="{FF2B5EF4-FFF2-40B4-BE49-F238E27FC236}">
                  <a16:creationId xmlns:a16="http://schemas.microsoft.com/office/drawing/2014/main" id="{4B764CAA-9214-4F42-B641-4CE9579A2457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3" name="Isosceles Triangle 1402">
              <a:extLst>
                <a:ext uri="{FF2B5EF4-FFF2-40B4-BE49-F238E27FC236}">
                  <a16:creationId xmlns:a16="http://schemas.microsoft.com/office/drawing/2014/main" id="{E7C31FBD-CD9F-4F67-A684-586F64FD5BBF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4" name="Isosceles Triangle 1403">
              <a:extLst>
                <a:ext uri="{FF2B5EF4-FFF2-40B4-BE49-F238E27FC236}">
                  <a16:creationId xmlns:a16="http://schemas.microsoft.com/office/drawing/2014/main" id="{751DAF28-B734-47F7-BBA8-8D7FCE0230AE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5" name="Isosceles Triangle 1404">
              <a:extLst>
                <a:ext uri="{FF2B5EF4-FFF2-40B4-BE49-F238E27FC236}">
                  <a16:creationId xmlns:a16="http://schemas.microsoft.com/office/drawing/2014/main" id="{7DE8C149-50A9-49A8-85B5-A68BBD92A6F1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6" name="Isosceles Triangle 1405">
              <a:extLst>
                <a:ext uri="{FF2B5EF4-FFF2-40B4-BE49-F238E27FC236}">
                  <a16:creationId xmlns:a16="http://schemas.microsoft.com/office/drawing/2014/main" id="{8BF81479-7D56-4509-AD40-C4B1216EE4FA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7" name="Isosceles Triangle 1406">
              <a:extLst>
                <a:ext uri="{FF2B5EF4-FFF2-40B4-BE49-F238E27FC236}">
                  <a16:creationId xmlns:a16="http://schemas.microsoft.com/office/drawing/2014/main" id="{403D6A2B-7FC8-4BD2-BD62-2E4247399C54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8" name="Isosceles Triangle 1407">
              <a:extLst>
                <a:ext uri="{FF2B5EF4-FFF2-40B4-BE49-F238E27FC236}">
                  <a16:creationId xmlns:a16="http://schemas.microsoft.com/office/drawing/2014/main" id="{7C7C9DDB-4410-4F65-8329-09AF28F050FE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9" name="Isosceles Triangle 1408">
              <a:extLst>
                <a:ext uri="{FF2B5EF4-FFF2-40B4-BE49-F238E27FC236}">
                  <a16:creationId xmlns:a16="http://schemas.microsoft.com/office/drawing/2014/main" id="{E009AEB6-4EC3-4A6B-966A-55C5AF4C6A0B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0" name="Isosceles Triangle 1409">
              <a:extLst>
                <a:ext uri="{FF2B5EF4-FFF2-40B4-BE49-F238E27FC236}">
                  <a16:creationId xmlns:a16="http://schemas.microsoft.com/office/drawing/2014/main" id="{A9734918-C231-4AEC-9B20-EF264F29760D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1" name="Isosceles Triangle 1410">
              <a:extLst>
                <a:ext uri="{FF2B5EF4-FFF2-40B4-BE49-F238E27FC236}">
                  <a16:creationId xmlns:a16="http://schemas.microsoft.com/office/drawing/2014/main" id="{3299AC59-EB75-4452-BC3A-D738C05DF9A7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2" name="Isosceles Triangle 1411">
              <a:extLst>
                <a:ext uri="{FF2B5EF4-FFF2-40B4-BE49-F238E27FC236}">
                  <a16:creationId xmlns:a16="http://schemas.microsoft.com/office/drawing/2014/main" id="{7BCF94DB-2C51-47D3-882C-5A22EE5A311E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3" name="Isosceles Triangle 1412">
              <a:extLst>
                <a:ext uri="{FF2B5EF4-FFF2-40B4-BE49-F238E27FC236}">
                  <a16:creationId xmlns:a16="http://schemas.microsoft.com/office/drawing/2014/main" id="{D6960481-7793-4654-8757-C6D2D147D9D1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4" name="Isosceles Triangle 1413">
              <a:extLst>
                <a:ext uri="{FF2B5EF4-FFF2-40B4-BE49-F238E27FC236}">
                  <a16:creationId xmlns:a16="http://schemas.microsoft.com/office/drawing/2014/main" id="{EDC76277-19C6-4D1C-AB73-0FF86D8F8499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5" name="Isosceles Triangle 1414">
              <a:extLst>
                <a:ext uri="{FF2B5EF4-FFF2-40B4-BE49-F238E27FC236}">
                  <a16:creationId xmlns:a16="http://schemas.microsoft.com/office/drawing/2014/main" id="{A4FC475B-CF94-4820-93FD-1019027D3192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6" name="Isosceles Triangle 1415">
              <a:extLst>
                <a:ext uri="{FF2B5EF4-FFF2-40B4-BE49-F238E27FC236}">
                  <a16:creationId xmlns:a16="http://schemas.microsoft.com/office/drawing/2014/main" id="{FB848895-94F0-4778-8105-D63C7247261D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7" name="Isosceles Triangle 1416">
              <a:extLst>
                <a:ext uri="{FF2B5EF4-FFF2-40B4-BE49-F238E27FC236}">
                  <a16:creationId xmlns:a16="http://schemas.microsoft.com/office/drawing/2014/main" id="{2BD4EF7B-1E59-40E8-A1D2-9CA34A23974D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8" name="Isosceles Triangle 1417">
              <a:extLst>
                <a:ext uri="{FF2B5EF4-FFF2-40B4-BE49-F238E27FC236}">
                  <a16:creationId xmlns:a16="http://schemas.microsoft.com/office/drawing/2014/main" id="{DDE3C08B-398A-43FD-966C-B16FF5B07D2C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9" name="Isosceles Triangle 1418">
              <a:extLst>
                <a:ext uri="{FF2B5EF4-FFF2-40B4-BE49-F238E27FC236}">
                  <a16:creationId xmlns:a16="http://schemas.microsoft.com/office/drawing/2014/main" id="{26594BD2-8EF5-42DE-A2D5-D999F8568BC3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0" name="Isosceles Triangle 1419">
              <a:extLst>
                <a:ext uri="{FF2B5EF4-FFF2-40B4-BE49-F238E27FC236}">
                  <a16:creationId xmlns:a16="http://schemas.microsoft.com/office/drawing/2014/main" id="{7E09E073-327D-49E0-B010-B34FB4BB0B16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1" name="Isosceles Triangle 1420">
              <a:extLst>
                <a:ext uri="{FF2B5EF4-FFF2-40B4-BE49-F238E27FC236}">
                  <a16:creationId xmlns:a16="http://schemas.microsoft.com/office/drawing/2014/main" id="{CFDC9A4A-5BCA-4142-BBE7-04A6783DE872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2" name="Isosceles Triangle 1421">
              <a:extLst>
                <a:ext uri="{FF2B5EF4-FFF2-40B4-BE49-F238E27FC236}">
                  <a16:creationId xmlns:a16="http://schemas.microsoft.com/office/drawing/2014/main" id="{336D5E81-A321-4B92-93AA-1D851D97A378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3" name="Isosceles Triangle 1422">
              <a:extLst>
                <a:ext uri="{FF2B5EF4-FFF2-40B4-BE49-F238E27FC236}">
                  <a16:creationId xmlns:a16="http://schemas.microsoft.com/office/drawing/2014/main" id="{284E432B-E969-4BF2-BE65-D1EA614A43F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4" name="Isosceles Triangle 1423">
              <a:extLst>
                <a:ext uri="{FF2B5EF4-FFF2-40B4-BE49-F238E27FC236}">
                  <a16:creationId xmlns:a16="http://schemas.microsoft.com/office/drawing/2014/main" id="{95EF8C6D-581E-427D-9540-EFD423A0389B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5" name="Isosceles Triangle 1424">
              <a:extLst>
                <a:ext uri="{FF2B5EF4-FFF2-40B4-BE49-F238E27FC236}">
                  <a16:creationId xmlns:a16="http://schemas.microsoft.com/office/drawing/2014/main" id="{E2AA3402-C776-4FF7-9807-F8731EFBCD82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6" name="Isosceles Triangle 1425">
              <a:extLst>
                <a:ext uri="{FF2B5EF4-FFF2-40B4-BE49-F238E27FC236}">
                  <a16:creationId xmlns:a16="http://schemas.microsoft.com/office/drawing/2014/main" id="{D7D21C12-BC52-4416-8A3D-785740159544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7" name="Isosceles Triangle 1426">
              <a:extLst>
                <a:ext uri="{FF2B5EF4-FFF2-40B4-BE49-F238E27FC236}">
                  <a16:creationId xmlns:a16="http://schemas.microsoft.com/office/drawing/2014/main" id="{7F672C4C-AEAC-4955-ACF7-052701D774E1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8" name="Isosceles Triangle 1427">
              <a:extLst>
                <a:ext uri="{FF2B5EF4-FFF2-40B4-BE49-F238E27FC236}">
                  <a16:creationId xmlns:a16="http://schemas.microsoft.com/office/drawing/2014/main" id="{A82386EB-76DD-4FE6-A275-106CA3ACDDA4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9" name="Isosceles Triangle 1428">
              <a:extLst>
                <a:ext uri="{FF2B5EF4-FFF2-40B4-BE49-F238E27FC236}">
                  <a16:creationId xmlns:a16="http://schemas.microsoft.com/office/drawing/2014/main" id="{07B1EDD3-5D63-426F-8E06-6BD272A465A9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0" name="Isosceles Triangle 1429">
              <a:extLst>
                <a:ext uri="{FF2B5EF4-FFF2-40B4-BE49-F238E27FC236}">
                  <a16:creationId xmlns:a16="http://schemas.microsoft.com/office/drawing/2014/main" id="{DF197AF7-AA8A-489E-902D-27E2A00FC6D6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1" name="Isosceles Triangle 1430">
              <a:extLst>
                <a:ext uri="{FF2B5EF4-FFF2-40B4-BE49-F238E27FC236}">
                  <a16:creationId xmlns:a16="http://schemas.microsoft.com/office/drawing/2014/main" id="{45AB8646-BE82-4A98-BB3D-2408F8F7DD08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2" name="Isosceles Triangle 1431">
              <a:extLst>
                <a:ext uri="{FF2B5EF4-FFF2-40B4-BE49-F238E27FC236}">
                  <a16:creationId xmlns:a16="http://schemas.microsoft.com/office/drawing/2014/main" id="{5DFC2D3F-86C7-4AD5-A98F-CEB7F53FAB39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3" name="Isosceles Triangle 1432">
              <a:extLst>
                <a:ext uri="{FF2B5EF4-FFF2-40B4-BE49-F238E27FC236}">
                  <a16:creationId xmlns:a16="http://schemas.microsoft.com/office/drawing/2014/main" id="{87F05980-5D11-4605-9E2E-3F8189070A59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4" name="Isosceles Triangle 1433">
              <a:extLst>
                <a:ext uri="{FF2B5EF4-FFF2-40B4-BE49-F238E27FC236}">
                  <a16:creationId xmlns:a16="http://schemas.microsoft.com/office/drawing/2014/main" id="{08AC4895-290E-481F-9EC1-6EF34268D0C6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5" name="Isosceles Triangle 1434">
              <a:extLst>
                <a:ext uri="{FF2B5EF4-FFF2-40B4-BE49-F238E27FC236}">
                  <a16:creationId xmlns:a16="http://schemas.microsoft.com/office/drawing/2014/main" id="{DE677050-AB68-4B30-AE6E-34576A399A5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6" name="Isosceles Triangle 1435">
              <a:extLst>
                <a:ext uri="{FF2B5EF4-FFF2-40B4-BE49-F238E27FC236}">
                  <a16:creationId xmlns:a16="http://schemas.microsoft.com/office/drawing/2014/main" id="{7FC7262A-0D3A-4FD2-972A-3669CD3A7F51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7" name="Isosceles Triangle 1436">
              <a:extLst>
                <a:ext uri="{FF2B5EF4-FFF2-40B4-BE49-F238E27FC236}">
                  <a16:creationId xmlns:a16="http://schemas.microsoft.com/office/drawing/2014/main" id="{2F8E9FFB-1CD8-440F-B042-666EFE8B7968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8" name="Isosceles Triangle 1437">
              <a:extLst>
                <a:ext uri="{FF2B5EF4-FFF2-40B4-BE49-F238E27FC236}">
                  <a16:creationId xmlns:a16="http://schemas.microsoft.com/office/drawing/2014/main" id="{4DAD4847-9B48-4263-A409-37FD49995212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9" name="Isosceles Triangle 1438">
              <a:extLst>
                <a:ext uri="{FF2B5EF4-FFF2-40B4-BE49-F238E27FC236}">
                  <a16:creationId xmlns:a16="http://schemas.microsoft.com/office/drawing/2014/main" id="{A84B2E39-0AAC-4B9B-B94F-AB4D724791A5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0" name="Isosceles Triangle 1439">
              <a:extLst>
                <a:ext uri="{FF2B5EF4-FFF2-40B4-BE49-F238E27FC236}">
                  <a16:creationId xmlns:a16="http://schemas.microsoft.com/office/drawing/2014/main" id="{B561D7E5-EABE-4AD2-A808-5D85726EDBBF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1" name="Isosceles Triangle 1440">
              <a:extLst>
                <a:ext uri="{FF2B5EF4-FFF2-40B4-BE49-F238E27FC236}">
                  <a16:creationId xmlns:a16="http://schemas.microsoft.com/office/drawing/2014/main" id="{FBFE65FA-EB9F-4413-8BB8-07044CAC0AFD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2" name="Isosceles Triangle 1441">
              <a:extLst>
                <a:ext uri="{FF2B5EF4-FFF2-40B4-BE49-F238E27FC236}">
                  <a16:creationId xmlns:a16="http://schemas.microsoft.com/office/drawing/2014/main" id="{A2190C3A-741E-49B3-9D58-0B1A14B3210D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3" name="Isosceles Triangle 1442">
              <a:extLst>
                <a:ext uri="{FF2B5EF4-FFF2-40B4-BE49-F238E27FC236}">
                  <a16:creationId xmlns:a16="http://schemas.microsoft.com/office/drawing/2014/main" id="{0C5F926D-C9E0-48D7-8F71-B8241C6B798C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4" name="Isosceles Triangle 1443">
              <a:extLst>
                <a:ext uri="{FF2B5EF4-FFF2-40B4-BE49-F238E27FC236}">
                  <a16:creationId xmlns:a16="http://schemas.microsoft.com/office/drawing/2014/main" id="{1CB740C4-2C59-4119-86D8-06468E2633EC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5" name="Isosceles Triangle 1444">
              <a:extLst>
                <a:ext uri="{FF2B5EF4-FFF2-40B4-BE49-F238E27FC236}">
                  <a16:creationId xmlns:a16="http://schemas.microsoft.com/office/drawing/2014/main" id="{C217C57E-D14E-466E-9EEB-1A5A90C1C895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6" name="Isosceles Triangle 1445">
              <a:extLst>
                <a:ext uri="{FF2B5EF4-FFF2-40B4-BE49-F238E27FC236}">
                  <a16:creationId xmlns:a16="http://schemas.microsoft.com/office/drawing/2014/main" id="{F25DFF37-EDDF-47E5-ADB4-A72342DEE530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7" name="Isosceles Triangle 1446">
              <a:extLst>
                <a:ext uri="{FF2B5EF4-FFF2-40B4-BE49-F238E27FC236}">
                  <a16:creationId xmlns:a16="http://schemas.microsoft.com/office/drawing/2014/main" id="{880444E3-83E0-4457-9B0F-4E556E7C8D04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8" name="Isosceles Triangle 1447">
              <a:extLst>
                <a:ext uri="{FF2B5EF4-FFF2-40B4-BE49-F238E27FC236}">
                  <a16:creationId xmlns:a16="http://schemas.microsoft.com/office/drawing/2014/main" id="{D3CB972E-5767-4DAD-92CB-203972F57E11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9" name="Isosceles Triangle 1448">
              <a:extLst>
                <a:ext uri="{FF2B5EF4-FFF2-40B4-BE49-F238E27FC236}">
                  <a16:creationId xmlns:a16="http://schemas.microsoft.com/office/drawing/2014/main" id="{F058BBD0-FDBF-4A76-AF8F-09305596B24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0" name="Isosceles Triangle 1449">
              <a:extLst>
                <a:ext uri="{FF2B5EF4-FFF2-40B4-BE49-F238E27FC236}">
                  <a16:creationId xmlns:a16="http://schemas.microsoft.com/office/drawing/2014/main" id="{F831BB1C-4FD9-4990-9804-3BA064DC66D4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1" name="Isosceles Triangle 1450">
              <a:extLst>
                <a:ext uri="{FF2B5EF4-FFF2-40B4-BE49-F238E27FC236}">
                  <a16:creationId xmlns:a16="http://schemas.microsoft.com/office/drawing/2014/main" id="{BC1F44F7-78CA-4163-929C-A8E79B48B375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2" name="Isosceles Triangle 1451">
              <a:extLst>
                <a:ext uri="{FF2B5EF4-FFF2-40B4-BE49-F238E27FC236}">
                  <a16:creationId xmlns:a16="http://schemas.microsoft.com/office/drawing/2014/main" id="{3D8CE1CC-563C-4EBB-95A1-3342E426AE01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3" name="Isosceles Triangle 1452">
              <a:extLst>
                <a:ext uri="{FF2B5EF4-FFF2-40B4-BE49-F238E27FC236}">
                  <a16:creationId xmlns:a16="http://schemas.microsoft.com/office/drawing/2014/main" id="{B087A4CF-186D-4A48-B7A3-213F0D90CB94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4" name="Isosceles Triangle 1453">
              <a:extLst>
                <a:ext uri="{FF2B5EF4-FFF2-40B4-BE49-F238E27FC236}">
                  <a16:creationId xmlns:a16="http://schemas.microsoft.com/office/drawing/2014/main" id="{050CB9AF-D119-479F-A0EB-FF9B88186A8E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5" name="Isosceles Triangle 1454">
              <a:extLst>
                <a:ext uri="{FF2B5EF4-FFF2-40B4-BE49-F238E27FC236}">
                  <a16:creationId xmlns:a16="http://schemas.microsoft.com/office/drawing/2014/main" id="{1F54F8AD-5609-44D7-9A9F-E7C656E1DBD1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6" name="Isosceles Triangle 1455">
              <a:extLst>
                <a:ext uri="{FF2B5EF4-FFF2-40B4-BE49-F238E27FC236}">
                  <a16:creationId xmlns:a16="http://schemas.microsoft.com/office/drawing/2014/main" id="{C8079293-8FD9-4DBB-9DB0-0E63DDC6A0FA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7" name="Isosceles Triangle 1456">
              <a:extLst>
                <a:ext uri="{FF2B5EF4-FFF2-40B4-BE49-F238E27FC236}">
                  <a16:creationId xmlns:a16="http://schemas.microsoft.com/office/drawing/2014/main" id="{E6DCA130-8C0C-4A2E-A6ED-67D2ED60A01D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8" name="Isosceles Triangle 1457">
              <a:extLst>
                <a:ext uri="{FF2B5EF4-FFF2-40B4-BE49-F238E27FC236}">
                  <a16:creationId xmlns:a16="http://schemas.microsoft.com/office/drawing/2014/main" id="{BA957CAD-2E3B-4821-894E-53C6D57D2D59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9" name="Isosceles Triangle 1458">
              <a:extLst>
                <a:ext uri="{FF2B5EF4-FFF2-40B4-BE49-F238E27FC236}">
                  <a16:creationId xmlns:a16="http://schemas.microsoft.com/office/drawing/2014/main" id="{B139EDE1-5B6B-49C5-86CF-D04EC8B11BC5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0" name="Isosceles Triangle 1459">
              <a:extLst>
                <a:ext uri="{FF2B5EF4-FFF2-40B4-BE49-F238E27FC236}">
                  <a16:creationId xmlns:a16="http://schemas.microsoft.com/office/drawing/2014/main" id="{C5710989-DE89-4DB3-AD26-4313EE7152A7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1" name="Isosceles Triangle 1460">
              <a:extLst>
                <a:ext uri="{FF2B5EF4-FFF2-40B4-BE49-F238E27FC236}">
                  <a16:creationId xmlns:a16="http://schemas.microsoft.com/office/drawing/2014/main" id="{1FA7B592-3B8D-4313-AB9A-F2E39DC7451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2" name="Isosceles Triangle 1461">
              <a:extLst>
                <a:ext uri="{FF2B5EF4-FFF2-40B4-BE49-F238E27FC236}">
                  <a16:creationId xmlns:a16="http://schemas.microsoft.com/office/drawing/2014/main" id="{85CCCAB2-D280-4E7A-8DAB-C54A027C0A08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3" name="Isosceles Triangle 1462">
              <a:extLst>
                <a:ext uri="{FF2B5EF4-FFF2-40B4-BE49-F238E27FC236}">
                  <a16:creationId xmlns:a16="http://schemas.microsoft.com/office/drawing/2014/main" id="{DE63DE51-BDC6-43D5-9121-A22172F37CC6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4" name="Isosceles Triangle 1463">
              <a:extLst>
                <a:ext uri="{FF2B5EF4-FFF2-40B4-BE49-F238E27FC236}">
                  <a16:creationId xmlns:a16="http://schemas.microsoft.com/office/drawing/2014/main" id="{DB2CA5F5-78C2-4A0E-8B24-F30505C6755A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5" name="Isosceles Triangle 1464">
              <a:extLst>
                <a:ext uri="{FF2B5EF4-FFF2-40B4-BE49-F238E27FC236}">
                  <a16:creationId xmlns:a16="http://schemas.microsoft.com/office/drawing/2014/main" id="{82361DEA-44CC-4F4F-A974-7E3411F0A8DE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6" name="Isosceles Triangle 1465">
              <a:extLst>
                <a:ext uri="{FF2B5EF4-FFF2-40B4-BE49-F238E27FC236}">
                  <a16:creationId xmlns:a16="http://schemas.microsoft.com/office/drawing/2014/main" id="{A2E436CD-C514-4381-A50B-7249E0942238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7" name="Isosceles Triangle 1466">
              <a:extLst>
                <a:ext uri="{FF2B5EF4-FFF2-40B4-BE49-F238E27FC236}">
                  <a16:creationId xmlns:a16="http://schemas.microsoft.com/office/drawing/2014/main" id="{4F23BBB2-E464-4E9B-8AF2-76E56198B873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8" name="Isosceles Triangle 1467">
              <a:extLst>
                <a:ext uri="{FF2B5EF4-FFF2-40B4-BE49-F238E27FC236}">
                  <a16:creationId xmlns:a16="http://schemas.microsoft.com/office/drawing/2014/main" id="{5293E12A-0050-4CE6-9E35-069130B36254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9" name="Isosceles Triangle 1468">
              <a:extLst>
                <a:ext uri="{FF2B5EF4-FFF2-40B4-BE49-F238E27FC236}">
                  <a16:creationId xmlns:a16="http://schemas.microsoft.com/office/drawing/2014/main" id="{CADE4FB1-EB54-4AAD-ADEF-D6BBCEB4AC75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0" name="Isosceles Triangle 1469">
              <a:extLst>
                <a:ext uri="{FF2B5EF4-FFF2-40B4-BE49-F238E27FC236}">
                  <a16:creationId xmlns:a16="http://schemas.microsoft.com/office/drawing/2014/main" id="{E08727F8-453B-4194-8302-BD0AAE1B4FB0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1" name="Isosceles Triangle 1470">
              <a:extLst>
                <a:ext uri="{FF2B5EF4-FFF2-40B4-BE49-F238E27FC236}">
                  <a16:creationId xmlns:a16="http://schemas.microsoft.com/office/drawing/2014/main" id="{235DFEE6-3B39-4FFC-A480-8BD2A9D8CF66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2" name="Isosceles Triangle 1471">
              <a:extLst>
                <a:ext uri="{FF2B5EF4-FFF2-40B4-BE49-F238E27FC236}">
                  <a16:creationId xmlns:a16="http://schemas.microsoft.com/office/drawing/2014/main" id="{BF0954D4-1C6A-4C90-8A74-2A9F30EB0B97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473" name="Group 1472">
            <a:extLst>
              <a:ext uri="{FF2B5EF4-FFF2-40B4-BE49-F238E27FC236}">
                <a16:creationId xmlns:a16="http://schemas.microsoft.com/office/drawing/2014/main" id="{3ED81C4A-7925-400E-BBE6-3012159E121F}"/>
              </a:ext>
            </a:extLst>
          </p:cNvPr>
          <p:cNvGrpSpPr/>
          <p:nvPr/>
        </p:nvGrpSpPr>
        <p:grpSpPr>
          <a:xfrm>
            <a:off x="8788996" y="141088"/>
            <a:ext cx="2111430" cy="6672951"/>
            <a:chOff x="151100" y="188356"/>
            <a:chExt cx="2153320" cy="6805340"/>
          </a:xfrm>
        </p:grpSpPr>
        <p:sp>
          <p:nvSpPr>
            <p:cNvPr id="1474" name="Isosceles Triangle 1473">
              <a:extLst>
                <a:ext uri="{FF2B5EF4-FFF2-40B4-BE49-F238E27FC236}">
                  <a16:creationId xmlns:a16="http://schemas.microsoft.com/office/drawing/2014/main" id="{1D7904DE-332B-4834-8C67-6659408B791F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5" name="Isosceles Triangle 1474">
              <a:extLst>
                <a:ext uri="{FF2B5EF4-FFF2-40B4-BE49-F238E27FC236}">
                  <a16:creationId xmlns:a16="http://schemas.microsoft.com/office/drawing/2014/main" id="{1F718BA2-ED1B-4DCE-BCEF-2A8A0E882EAE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6" name="Isosceles Triangle 1475">
              <a:extLst>
                <a:ext uri="{FF2B5EF4-FFF2-40B4-BE49-F238E27FC236}">
                  <a16:creationId xmlns:a16="http://schemas.microsoft.com/office/drawing/2014/main" id="{F07DACF2-E8D5-41A5-A73D-FF13FE27B61D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7" name="Isosceles Triangle 1476">
              <a:extLst>
                <a:ext uri="{FF2B5EF4-FFF2-40B4-BE49-F238E27FC236}">
                  <a16:creationId xmlns:a16="http://schemas.microsoft.com/office/drawing/2014/main" id="{ECDAF54A-154E-432E-8AA1-28868FB779C7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8" name="Isosceles Triangle 1477">
              <a:extLst>
                <a:ext uri="{FF2B5EF4-FFF2-40B4-BE49-F238E27FC236}">
                  <a16:creationId xmlns:a16="http://schemas.microsoft.com/office/drawing/2014/main" id="{179568ED-8A16-4747-80BB-B3D7D6695C7F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9" name="Isosceles Triangle 1478">
              <a:extLst>
                <a:ext uri="{FF2B5EF4-FFF2-40B4-BE49-F238E27FC236}">
                  <a16:creationId xmlns:a16="http://schemas.microsoft.com/office/drawing/2014/main" id="{AAD190D9-50AF-4B8C-B0E8-449898F3467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0" name="Isosceles Triangle 1479">
              <a:extLst>
                <a:ext uri="{FF2B5EF4-FFF2-40B4-BE49-F238E27FC236}">
                  <a16:creationId xmlns:a16="http://schemas.microsoft.com/office/drawing/2014/main" id="{3DF11D25-7D2B-4998-9C9A-DD5ACD3B17A2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1" name="Isosceles Triangle 1480">
              <a:extLst>
                <a:ext uri="{FF2B5EF4-FFF2-40B4-BE49-F238E27FC236}">
                  <a16:creationId xmlns:a16="http://schemas.microsoft.com/office/drawing/2014/main" id="{334DEE74-073C-4487-A411-EB82FCBF4357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2" name="Isosceles Triangle 1481">
              <a:extLst>
                <a:ext uri="{FF2B5EF4-FFF2-40B4-BE49-F238E27FC236}">
                  <a16:creationId xmlns:a16="http://schemas.microsoft.com/office/drawing/2014/main" id="{224BA67F-C528-40A2-B3CA-E4E3041DE353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3" name="Isosceles Triangle 1482">
              <a:extLst>
                <a:ext uri="{FF2B5EF4-FFF2-40B4-BE49-F238E27FC236}">
                  <a16:creationId xmlns:a16="http://schemas.microsoft.com/office/drawing/2014/main" id="{14AFFA35-AC5E-45C2-82F6-D85CA9160ED6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4" name="Isosceles Triangle 1483">
              <a:extLst>
                <a:ext uri="{FF2B5EF4-FFF2-40B4-BE49-F238E27FC236}">
                  <a16:creationId xmlns:a16="http://schemas.microsoft.com/office/drawing/2014/main" id="{721235EF-9FDE-4D82-A5D2-287E0FA1C488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5" name="Isosceles Triangle 1484">
              <a:extLst>
                <a:ext uri="{FF2B5EF4-FFF2-40B4-BE49-F238E27FC236}">
                  <a16:creationId xmlns:a16="http://schemas.microsoft.com/office/drawing/2014/main" id="{87871CA7-CF1F-4C7A-A0CF-3BD71B2AEA1F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6" name="Isosceles Triangle 1485">
              <a:extLst>
                <a:ext uri="{FF2B5EF4-FFF2-40B4-BE49-F238E27FC236}">
                  <a16:creationId xmlns:a16="http://schemas.microsoft.com/office/drawing/2014/main" id="{AE7866AC-C2F4-4097-9F2E-759B0B017EB7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7" name="Isosceles Triangle 1486">
              <a:extLst>
                <a:ext uri="{FF2B5EF4-FFF2-40B4-BE49-F238E27FC236}">
                  <a16:creationId xmlns:a16="http://schemas.microsoft.com/office/drawing/2014/main" id="{3FD4CB5A-7532-4037-895B-7B6721098A84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8" name="Isosceles Triangle 1487">
              <a:extLst>
                <a:ext uri="{FF2B5EF4-FFF2-40B4-BE49-F238E27FC236}">
                  <a16:creationId xmlns:a16="http://schemas.microsoft.com/office/drawing/2014/main" id="{C14CDD92-E2C2-469D-87AE-C77F2597ED62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9" name="Isosceles Triangle 1488">
              <a:extLst>
                <a:ext uri="{FF2B5EF4-FFF2-40B4-BE49-F238E27FC236}">
                  <a16:creationId xmlns:a16="http://schemas.microsoft.com/office/drawing/2014/main" id="{8F9B3998-CD78-406E-9DCC-376CE14C49D8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0" name="Isosceles Triangle 1489">
              <a:extLst>
                <a:ext uri="{FF2B5EF4-FFF2-40B4-BE49-F238E27FC236}">
                  <a16:creationId xmlns:a16="http://schemas.microsoft.com/office/drawing/2014/main" id="{F1693150-9BB4-4ACB-A3A0-8399C0527425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1" name="Isosceles Triangle 1490">
              <a:extLst>
                <a:ext uri="{FF2B5EF4-FFF2-40B4-BE49-F238E27FC236}">
                  <a16:creationId xmlns:a16="http://schemas.microsoft.com/office/drawing/2014/main" id="{2534A0B6-B34D-407D-9957-060D52BBCA97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2" name="Isosceles Triangle 1491">
              <a:extLst>
                <a:ext uri="{FF2B5EF4-FFF2-40B4-BE49-F238E27FC236}">
                  <a16:creationId xmlns:a16="http://schemas.microsoft.com/office/drawing/2014/main" id="{BB42FF66-082F-4541-8366-61EB9AC31D55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3" name="Isosceles Triangle 1492">
              <a:extLst>
                <a:ext uri="{FF2B5EF4-FFF2-40B4-BE49-F238E27FC236}">
                  <a16:creationId xmlns:a16="http://schemas.microsoft.com/office/drawing/2014/main" id="{BFE37A3D-36BB-44A9-818D-5EA6EABA587C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4" name="Isosceles Triangle 1493">
              <a:extLst>
                <a:ext uri="{FF2B5EF4-FFF2-40B4-BE49-F238E27FC236}">
                  <a16:creationId xmlns:a16="http://schemas.microsoft.com/office/drawing/2014/main" id="{C9F85351-1AC0-4997-9E07-B99CDA143C1B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5" name="Isosceles Triangle 1494">
              <a:extLst>
                <a:ext uri="{FF2B5EF4-FFF2-40B4-BE49-F238E27FC236}">
                  <a16:creationId xmlns:a16="http://schemas.microsoft.com/office/drawing/2014/main" id="{2D8F2820-6639-4537-8FE8-4B733186A8BD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6" name="Isosceles Triangle 1495">
              <a:extLst>
                <a:ext uri="{FF2B5EF4-FFF2-40B4-BE49-F238E27FC236}">
                  <a16:creationId xmlns:a16="http://schemas.microsoft.com/office/drawing/2014/main" id="{4875C254-488B-46CC-BEE2-9C2326C01E47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7" name="Isosceles Triangle 1496">
              <a:extLst>
                <a:ext uri="{FF2B5EF4-FFF2-40B4-BE49-F238E27FC236}">
                  <a16:creationId xmlns:a16="http://schemas.microsoft.com/office/drawing/2014/main" id="{8682215A-5FF5-4709-967D-DA2304FEE274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8" name="Isosceles Triangle 1497">
              <a:extLst>
                <a:ext uri="{FF2B5EF4-FFF2-40B4-BE49-F238E27FC236}">
                  <a16:creationId xmlns:a16="http://schemas.microsoft.com/office/drawing/2014/main" id="{47245167-5C49-4213-A548-24C747B46B51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9" name="Isosceles Triangle 1498">
              <a:extLst>
                <a:ext uri="{FF2B5EF4-FFF2-40B4-BE49-F238E27FC236}">
                  <a16:creationId xmlns:a16="http://schemas.microsoft.com/office/drawing/2014/main" id="{C1C63E1D-3AE3-46DF-926A-0F8A150931F0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0" name="Isosceles Triangle 1499">
              <a:extLst>
                <a:ext uri="{FF2B5EF4-FFF2-40B4-BE49-F238E27FC236}">
                  <a16:creationId xmlns:a16="http://schemas.microsoft.com/office/drawing/2014/main" id="{B95AF30B-92A9-4959-9553-0179F2E77509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1" name="Isosceles Triangle 1500">
              <a:extLst>
                <a:ext uri="{FF2B5EF4-FFF2-40B4-BE49-F238E27FC236}">
                  <a16:creationId xmlns:a16="http://schemas.microsoft.com/office/drawing/2014/main" id="{D8D68A7C-88E1-482B-A8DA-0222873AAC49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2" name="Isosceles Triangle 1501">
              <a:extLst>
                <a:ext uri="{FF2B5EF4-FFF2-40B4-BE49-F238E27FC236}">
                  <a16:creationId xmlns:a16="http://schemas.microsoft.com/office/drawing/2014/main" id="{4553AF30-CBA4-4B4F-9422-501B8900765D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3" name="Isosceles Triangle 1502">
              <a:extLst>
                <a:ext uri="{FF2B5EF4-FFF2-40B4-BE49-F238E27FC236}">
                  <a16:creationId xmlns:a16="http://schemas.microsoft.com/office/drawing/2014/main" id="{73A1A58F-7AF0-49C4-B18D-E71FFD091A9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4" name="Isosceles Triangle 1503">
              <a:extLst>
                <a:ext uri="{FF2B5EF4-FFF2-40B4-BE49-F238E27FC236}">
                  <a16:creationId xmlns:a16="http://schemas.microsoft.com/office/drawing/2014/main" id="{EF0C9989-3A16-460E-AF2C-41C6D1ADBA8B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5" name="Isosceles Triangle 1504">
              <a:extLst>
                <a:ext uri="{FF2B5EF4-FFF2-40B4-BE49-F238E27FC236}">
                  <a16:creationId xmlns:a16="http://schemas.microsoft.com/office/drawing/2014/main" id="{19468736-1166-4FD1-8BF6-C6A081F52283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6" name="Isosceles Triangle 1505">
              <a:extLst>
                <a:ext uri="{FF2B5EF4-FFF2-40B4-BE49-F238E27FC236}">
                  <a16:creationId xmlns:a16="http://schemas.microsoft.com/office/drawing/2014/main" id="{7FB7D9C9-E923-4B0D-8E7C-51F425453288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7" name="Isosceles Triangle 1506">
              <a:extLst>
                <a:ext uri="{FF2B5EF4-FFF2-40B4-BE49-F238E27FC236}">
                  <a16:creationId xmlns:a16="http://schemas.microsoft.com/office/drawing/2014/main" id="{884D800F-61C8-495B-AE02-BE940AA86C43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8" name="Isosceles Triangle 1507">
              <a:extLst>
                <a:ext uri="{FF2B5EF4-FFF2-40B4-BE49-F238E27FC236}">
                  <a16:creationId xmlns:a16="http://schemas.microsoft.com/office/drawing/2014/main" id="{7BA28D4D-3151-4D39-8835-8DD45D634ACA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9" name="Isosceles Triangle 1508">
              <a:extLst>
                <a:ext uri="{FF2B5EF4-FFF2-40B4-BE49-F238E27FC236}">
                  <a16:creationId xmlns:a16="http://schemas.microsoft.com/office/drawing/2014/main" id="{B8C911F8-EFDF-4345-BE0E-715BB8569CEA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0" name="Isosceles Triangle 1509">
              <a:extLst>
                <a:ext uri="{FF2B5EF4-FFF2-40B4-BE49-F238E27FC236}">
                  <a16:creationId xmlns:a16="http://schemas.microsoft.com/office/drawing/2014/main" id="{4261ACF6-3073-449B-A688-B77412BA1C8B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1" name="Isosceles Triangle 1510">
              <a:extLst>
                <a:ext uri="{FF2B5EF4-FFF2-40B4-BE49-F238E27FC236}">
                  <a16:creationId xmlns:a16="http://schemas.microsoft.com/office/drawing/2014/main" id="{50173894-1BB9-434F-9332-94DD7DD1BE0E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2" name="Isosceles Triangle 1511">
              <a:extLst>
                <a:ext uri="{FF2B5EF4-FFF2-40B4-BE49-F238E27FC236}">
                  <a16:creationId xmlns:a16="http://schemas.microsoft.com/office/drawing/2014/main" id="{8B9617A3-E0D0-4A6E-B907-8880F1B79431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3" name="Isosceles Triangle 1512">
              <a:extLst>
                <a:ext uri="{FF2B5EF4-FFF2-40B4-BE49-F238E27FC236}">
                  <a16:creationId xmlns:a16="http://schemas.microsoft.com/office/drawing/2014/main" id="{599E2AD7-5B90-4A14-9183-2B7BEF795625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4" name="Isosceles Triangle 1513">
              <a:extLst>
                <a:ext uri="{FF2B5EF4-FFF2-40B4-BE49-F238E27FC236}">
                  <a16:creationId xmlns:a16="http://schemas.microsoft.com/office/drawing/2014/main" id="{AE38C9F8-EA3D-4246-984C-453BDC4ACA40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5" name="Isosceles Triangle 1514">
              <a:extLst>
                <a:ext uri="{FF2B5EF4-FFF2-40B4-BE49-F238E27FC236}">
                  <a16:creationId xmlns:a16="http://schemas.microsoft.com/office/drawing/2014/main" id="{A84AB8F0-B948-40AC-B8C2-1AA0D067D14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6" name="Isosceles Triangle 1515">
              <a:extLst>
                <a:ext uri="{FF2B5EF4-FFF2-40B4-BE49-F238E27FC236}">
                  <a16:creationId xmlns:a16="http://schemas.microsoft.com/office/drawing/2014/main" id="{05DA8A1D-4409-4A1F-A2BF-6042AAF5A71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7" name="Isosceles Triangle 1516">
              <a:extLst>
                <a:ext uri="{FF2B5EF4-FFF2-40B4-BE49-F238E27FC236}">
                  <a16:creationId xmlns:a16="http://schemas.microsoft.com/office/drawing/2014/main" id="{7C373E48-2106-4A21-9552-18B97E27308F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8" name="Isosceles Triangle 1517">
              <a:extLst>
                <a:ext uri="{FF2B5EF4-FFF2-40B4-BE49-F238E27FC236}">
                  <a16:creationId xmlns:a16="http://schemas.microsoft.com/office/drawing/2014/main" id="{837CE89D-0BFF-4B17-91CF-DC4BD1278938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9" name="Isosceles Triangle 1518">
              <a:extLst>
                <a:ext uri="{FF2B5EF4-FFF2-40B4-BE49-F238E27FC236}">
                  <a16:creationId xmlns:a16="http://schemas.microsoft.com/office/drawing/2014/main" id="{968DB684-75CE-4585-9C5A-FC8A41C636F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0" name="Isosceles Triangle 1519">
              <a:extLst>
                <a:ext uri="{FF2B5EF4-FFF2-40B4-BE49-F238E27FC236}">
                  <a16:creationId xmlns:a16="http://schemas.microsoft.com/office/drawing/2014/main" id="{64710B46-79B5-46F7-BA99-A1C5F1D1E5B5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1" name="Isosceles Triangle 1520">
              <a:extLst>
                <a:ext uri="{FF2B5EF4-FFF2-40B4-BE49-F238E27FC236}">
                  <a16:creationId xmlns:a16="http://schemas.microsoft.com/office/drawing/2014/main" id="{4E45B931-32D5-4D8E-A73E-48DD5FCC99A6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2" name="Isosceles Triangle 1521">
              <a:extLst>
                <a:ext uri="{FF2B5EF4-FFF2-40B4-BE49-F238E27FC236}">
                  <a16:creationId xmlns:a16="http://schemas.microsoft.com/office/drawing/2014/main" id="{8A2B4B62-9D21-49C5-99AF-B21889C7D43B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3" name="Isosceles Triangle 1522">
              <a:extLst>
                <a:ext uri="{FF2B5EF4-FFF2-40B4-BE49-F238E27FC236}">
                  <a16:creationId xmlns:a16="http://schemas.microsoft.com/office/drawing/2014/main" id="{212755BB-4184-4FCD-9E2E-BE89AEA5C6B0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4" name="Isosceles Triangle 1523">
              <a:extLst>
                <a:ext uri="{FF2B5EF4-FFF2-40B4-BE49-F238E27FC236}">
                  <a16:creationId xmlns:a16="http://schemas.microsoft.com/office/drawing/2014/main" id="{5DF00D3A-0E48-438C-95B8-8918FC0DA0B7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5" name="Isosceles Triangle 1524">
              <a:extLst>
                <a:ext uri="{FF2B5EF4-FFF2-40B4-BE49-F238E27FC236}">
                  <a16:creationId xmlns:a16="http://schemas.microsoft.com/office/drawing/2014/main" id="{53C7A553-209F-4F15-81F3-D4EAC84EA741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6" name="Isosceles Triangle 1525">
              <a:extLst>
                <a:ext uri="{FF2B5EF4-FFF2-40B4-BE49-F238E27FC236}">
                  <a16:creationId xmlns:a16="http://schemas.microsoft.com/office/drawing/2014/main" id="{1C8023FA-4084-4B80-99F6-FEB7931404E7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7" name="Isosceles Triangle 1526">
              <a:extLst>
                <a:ext uri="{FF2B5EF4-FFF2-40B4-BE49-F238E27FC236}">
                  <a16:creationId xmlns:a16="http://schemas.microsoft.com/office/drawing/2014/main" id="{DF12840E-6DE5-4D59-B102-22E84E34F74A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8" name="Isosceles Triangle 1527">
              <a:extLst>
                <a:ext uri="{FF2B5EF4-FFF2-40B4-BE49-F238E27FC236}">
                  <a16:creationId xmlns:a16="http://schemas.microsoft.com/office/drawing/2014/main" id="{04BF4311-F61C-4AF7-B00B-9A107D5A9700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9" name="Isosceles Triangle 1528">
              <a:extLst>
                <a:ext uri="{FF2B5EF4-FFF2-40B4-BE49-F238E27FC236}">
                  <a16:creationId xmlns:a16="http://schemas.microsoft.com/office/drawing/2014/main" id="{9D52FA48-D141-428F-88DC-0A3F2C15C9E2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0" name="Isosceles Triangle 1529">
              <a:extLst>
                <a:ext uri="{FF2B5EF4-FFF2-40B4-BE49-F238E27FC236}">
                  <a16:creationId xmlns:a16="http://schemas.microsoft.com/office/drawing/2014/main" id="{7AB30CC5-5441-483D-A72A-E906A6138937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1" name="Isosceles Triangle 1530">
              <a:extLst>
                <a:ext uri="{FF2B5EF4-FFF2-40B4-BE49-F238E27FC236}">
                  <a16:creationId xmlns:a16="http://schemas.microsoft.com/office/drawing/2014/main" id="{6E1CE2AB-A23A-44D4-8B3D-E5DFDAC125A4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2" name="Isosceles Triangle 1531">
              <a:extLst>
                <a:ext uri="{FF2B5EF4-FFF2-40B4-BE49-F238E27FC236}">
                  <a16:creationId xmlns:a16="http://schemas.microsoft.com/office/drawing/2014/main" id="{527AEAAE-1FD2-4BC9-8BC0-DD4A21B6F751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3" name="Isosceles Triangle 1532">
              <a:extLst>
                <a:ext uri="{FF2B5EF4-FFF2-40B4-BE49-F238E27FC236}">
                  <a16:creationId xmlns:a16="http://schemas.microsoft.com/office/drawing/2014/main" id="{DEBD05AD-48FA-45F7-B244-C6D8FD808EA3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4" name="Isosceles Triangle 1533">
              <a:extLst>
                <a:ext uri="{FF2B5EF4-FFF2-40B4-BE49-F238E27FC236}">
                  <a16:creationId xmlns:a16="http://schemas.microsoft.com/office/drawing/2014/main" id="{FD3A4211-1B86-4F3D-8C9E-25F75BE7029F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5" name="Isosceles Triangle 1534">
              <a:extLst>
                <a:ext uri="{FF2B5EF4-FFF2-40B4-BE49-F238E27FC236}">
                  <a16:creationId xmlns:a16="http://schemas.microsoft.com/office/drawing/2014/main" id="{B944C5F2-2271-429C-AF4E-5D022A2C1AB6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6" name="Isosceles Triangle 1535">
              <a:extLst>
                <a:ext uri="{FF2B5EF4-FFF2-40B4-BE49-F238E27FC236}">
                  <a16:creationId xmlns:a16="http://schemas.microsoft.com/office/drawing/2014/main" id="{56EE63BC-3718-4190-99AD-5BBB6F50AFA3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7" name="Isosceles Triangle 1536">
              <a:extLst>
                <a:ext uri="{FF2B5EF4-FFF2-40B4-BE49-F238E27FC236}">
                  <a16:creationId xmlns:a16="http://schemas.microsoft.com/office/drawing/2014/main" id="{7E714A51-F84D-4241-8F39-F5634BF6C47C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8" name="Isosceles Triangle 1537">
              <a:extLst>
                <a:ext uri="{FF2B5EF4-FFF2-40B4-BE49-F238E27FC236}">
                  <a16:creationId xmlns:a16="http://schemas.microsoft.com/office/drawing/2014/main" id="{DCC00C66-200F-4A9C-BE54-931E3601AEAA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9" name="Isosceles Triangle 1538">
              <a:extLst>
                <a:ext uri="{FF2B5EF4-FFF2-40B4-BE49-F238E27FC236}">
                  <a16:creationId xmlns:a16="http://schemas.microsoft.com/office/drawing/2014/main" id="{FE2FB92B-A184-4651-95DA-F1AA9C0B5C97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0" name="Isosceles Triangle 1539">
              <a:extLst>
                <a:ext uri="{FF2B5EF4-FFF2-40B4-BE49-F238E27FC236}">
                  <a16:creationId xmlns:a16="http://schemas.microsoft.com/office/drawing/2014/main" id="{E8EF8BF7-544A-491D-B9F0-0DA5E40B0279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1" name="Isosceles Triangle 1540">
              <a:extLst>
                <a:ext uri="{FF2B5EF4-FFF2-40B4-BE49-F238E27FC236}">
                  <a16:creationId xmlns:a16="http://schemas.microsoft.com/office/drawing/2014/main" id="{FF2B6DBD-8510-49F4-925F-01C9A4A21F64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2" name="Isosceles Triangle 1541">
              <a:extLst>
                <a:ext uri="{FF2B5EF4-FFF2-40B4-BE49-F238E27FC236}">
                  <a16:creationId xmlns:a16="http://schemas.microsoft.com/office/drawing/2014/main" id="{B9BC2703-599E-475C-9920-536BF34DE1F4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3" name="Isosceles Triangle 1542">
              <a:extLst>
                <a:ext uri="{FF2B5EF4-FFF2-40B4-BE49-F238E27FC236}">
                  <a16:creationId xmlns:a16="http://schemas.microsoft.com/office/drawing/2014/main" id="{61A7D762-157A-4BD3-9EA5-7060C0B80FFD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4" name="Isosceles Triangle 1543">
              <a:extLst>
                <a:ext uri="{FF2B5EF4-FFF2-40B4-BE49-F238E27FC236}">
                  <a16:creationId xmlns:a16="http://schemas.microsoft.com/office/drawing/2014/main" id="{FFC7391C-4B75-4C5A-91DB-72CCBACC3538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5" name="Isosceles Triangle 1544">
              <a:extLst>
                <a:ext uri="{FF2B5EF4-FFF2-40B4-BE49-F238E27FC236}">
                  <a16:creationId xmlns:a16="http://schemas.microsoft.com/office/drawing/2014/main" id="{939C8D30-DD2D-465C-BC03-DC13553B3CF4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6" name="Isosceles Triangle 1545">
              <a:extLst>
                <a:ext uri="{FF2B5EF4-FFF2-40B4-BE49-F238E27FC236}">
                  <a16:creationId xmlns:a16="http://schemas.microsoft.com/office/drawing/2014/main" id="{9BFB81B9-6558-43C9-802F-B13A44FE50DA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7" name="Isosceles Triangle 1546">
              <a:extLst>
                <a:ext uri="{FF2B5EF4-FFF2-40B4-BE49-F238E27FC236}">
                  <a16:creationId xmlns:a16="http://schemas.microsoft.com/office/drawing/2014/main" id="{8B580819-434F-4093-9B43-EE9D72EE9A4F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8" name="Isosceles Triangle 1547">
              <a:extLst>
                <a:ext uri="{FF2B5EF4-FFF2-40B4-BE49-F238E27FC236}">
                  <a16:creationId xmlns:a16="http://schemas.microsoft.com/office/drawing/2014/main" id="{BF2871C9-1ABF-4641-80CD-F74D93BC226A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9" name="Isosceles Triangle 1548">
              <a:extLst>
                <a:ext uri="{FF2B5EF4-FFF2-40B4-BE49-F238E27FC236}">
                  <a16:creationId xmlns:a16="http://schemas.microsoft.com/office/drawing/2014/main" id="{F9EE5832-5F61-4E44-BEA8-21D306908F1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0" name="Isosceles Triangle 1549">
              <a:extLst>
                <a:ext uri="{FF2B5EF4-FFF2-40B4-BE49-F238E27FC236}">
                  <a16:creationId xmlns:a16="http://schemas.microsoft.com/office/drawing/2014/main" id="{86B84676-D0A7-4EF3-8F57-B9092438D538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1" name="Isosceles Triangle 1550">
              <a:extLst>
                <a:ext uri="{FF2B5EF4-FFF2-40B4-BE49-F238E27FC236}">
                  <a16:creationId xmlns:a16="http://schemas.microsoft.com/office/drawing/2014/main" id="{0180159D-D1AB-4540-8F65-CE50FD9AE072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2" name="Isosceles Triangle 1551">
              <a:extLst>
                <a:ext uri="{FF2B5EF4-FFF2-40B4-BE49-F238E27FC236}">
                  <a16:creationId xmlns:a16="http://schemas.microsoft.com/office/drawing/2014/main" id="{F4D6CB6F-AB78-43EE-841D-56E553944A06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3" name="Isosceles Triangle 1552">
              <a:extLst>
                <a:ext uri="{FF2B5EF4-FFF2-40B4-BE49-F238E27FC236}">
                  <a16:creationId xmlns:a16="http://schemas.microsoft.com/office/drawing/2014/main" id="{B2AD755F-2329-4BB4-8BE8-E38067176A45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4" name="Isosceles Triangle 1553">
              <a:extLst>
                <a:ext uri="{FF2B5EF4-FFF2-40B4-BE49-F238E27FC236}">
                  <a16:creationId xmlns:a16="http://schemas.microsoft.com/office/drawing/2014/main" id="{8E520107-9DC3-4F7C-AFCC-06C19C9BBB32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5" name="Isosceles Triangle 1554">
              <a:extLst>
                <a:ext uri="{FF2B5EF4-FFF2-40B4-BE49-F238E27FC236}">
                  <a16:creationId xmlns:a16="http://schemas.microsoft.com/office/drawing/2014/main" id="{BD46E31A-A27B-466F-AFF9-622A38CCCA83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6" name="Isosceles Triangle 1555">
              <a:extLst>
                <a:ext uri="{FF2B5EF4-FFF2-40B4-BE49-F238E27FC236}">
                  <a16:creationId xmlns:a16="http://schemas.microsoft.com/office/drawing/2014/main" id="{3ACC4A6E-72F5-4BB0-B6B6-80C24A6133D4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7" name="Isosceles Triangle 1556">
              <a:extLst>
                <a:ext uri="{FF2B5EF4-FFF2-40B4-BE49-F238E27FC236}">
                  <a16:creationId xmlns:a16="http://schemas.microsoft.com/office/drawing/2014/main" id="{96EEE37D-5E97-4006-9E83-2F1906DF8AD2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8" name="Isosceles Triangle 1557">
              <a:extLst>
                <a:ext uri="{FF2B5EF4-FFF2-40B4-BE49-F238E27FC236}">
                  <a16:creationId xmlns:a16="http://schemas.microsoft.com/office/drawing/2014/main" id="{087B0B2B-1B4C-4238-B84E-08EA47E006A9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9" name="Isosceles Triangle 1558">
              <a:extLst>
                <a:ext uri="{FF2B5EF4-FFF2-40B4-BE49-F238E27FC236}">
                  <a16:creationId xmlns:a16="http://schemas.microsoft.com/office/drawing/2014/main" id="{E4ACF132-DD71-4E65-9FB7-4B60864FEF16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0" name="Isosceles Triangle 1559">
              <a:extLst>
                <a:ext uri="{FF2B5EF4-FFF2-40B4-BE49-F238E27FC236}">
                  <a16:creationId xmlns:a16="http://schemas.microsoft.com/office/drawing/2014/main" id="{94B40C66-A705-4624-8841-33DBCF75EA25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1" name="Isosceles Triangle 1560">
              <a:extLst>
                <a:ext uri="{FF2B5EF4-FFF2-40B4-BE49-F238E27FC236}">
                  <a16:creationId xmlns:a16="http://schemas.microsoft.com/office/drawing/2014/main" id="{CF734BA7-46F4-409C-85F8-80B3AFED9826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2" name="Isosceles Triangle 1561">
              <a:extLst>
                <a:ext uri="{FF2B5EF4-FFF2-40B4-BE49-F238E27FC236}">
                  <a16:creationId xmlns:a16="http://schemas.microsoft.com/office/drawing/2014/main" id="{027C5856-BC1F-49F2-BBD4-642BEA8868A5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3" name="Isosceles Triangle 1562">
              <a:extLst>
                <a:ext uri="{FF2B5EF4-FFF2-40B4-BE49-F238E27FC236}">
                  <a16:creationId xmlns:a16="http://schemas.microsoft.com/office/drawing/2014/main" id="{9D61AABB-E4F9-4C3C-A05B-04751C1CDD97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4" name="Isosceles Triangle 1563">
              <a:extLst>
                <a:ext uri="{FF2B5EF4-FFF2-40B4-BE49-F238E27FC236}">
                  <a16:creationId xmlns:a16="http://schemas.microsoft.com/office/drawing/2014/main" id="{7CFF7010-CE8C-4D5C-9F15-4CA0ABF9FA95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5" name="Isosceles Triangle 1564">
              <a:extLst>
                <a:ext uri="{FF2B5EF4-FFF2-40B4-BE49-F238E27FC236}">
                  <a16:creationId xmlns:a16="http://schemas.microsoft.com/office/drawing/2014/main" id="{267B88CD-485C-4B07-AB52-35F11A480C9E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6" name="Isosceles Triangle 1565">
              <a:extLst>
                <a:ext uri="{FF2B5EF4-FFF2-40B4-BE49-F238E27FC236}">
                  <a16:creationId xmlns:a16="http://schemas.microsoft.com/office/drawing/2014/main" id="{884C08CB-1881-4E8B-A024-FECBDA4D70C3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7" name="Isosceles Triangle 1566">
              <a:extLst>
                <a:ext uri="{FF2B5EF4-FFF2-40B4-BE49-F238E27FC236}">
                  <a16:creationId xmlns:a16="http://schemas.microsoft.com/office/drawing/2014/main" id="{4D97CBCE-E39E-4959-9202-32D9F6FB9F2A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8" name="Isosceles Triangle 1567">
              <a:extLst>
                <a:ext uri="{FF2B5EF4-FFF2-40B4-BE49-F238E27FC236}">
                  <a16:creationId xmlns:a16="http://schemas.microsoft.com/office/drawing/2014/main" id="{8E5F99BE-06F1-48E9-9BBC-B54C9A89119D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9" name="Isosceles Triangle 1568">
              <a:extLst>
                <a:ext uri="{FF2B5EF4-FFF2-40B4-BE49-F238E27FC236}">
                  <a16:creationId xmlns:a16="http://schemas.microsoft.com/office/drawing/2014/main" id="{6AAE481E-9192-4A43-BEA6-3D44E7F8A02F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0" name="Isosceles Triangle 1569">
              <a:extLst>
                <a:ext uri="{FF2B5EF4-FFF2-40B4-BE49-F238E27FC236}">
                  <a16:creationId xmlns:a16="http://schemas.microsoft.com/office/drawing/2014/main" id="{631ADBEF-0DBC-43BB-B141-9026BA028F38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1" name="Isosceles Triangle 1570">
              <a:extLst>
                <a:ext uri="{FF2B5EF4-FFF2-40B4-BE49-F238E27FC236}">
                  <a16:creationId xmlns:a16="http://schemas.microsoft.com/office/drawing/2014/main" id="{7D89052B-EC57-454A-A7D1-81B755BDB819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2" name="Isosceles Triangle 1571">
              <a:extLst>
                <a:ext uri="{FF2B5EF4-FFF2-40B4-BE49-F238E27FC236}">
                  <a16:creationId xmlns:a16="http://schemas.microsoft.com/office/drawing/2014/main" id="{450E1A16-A00E-4F96-8044-824AB8D06D7D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3" name="Isosceles Triangle 1572">
              <a:extLst>
                <a:ext uri="{FF2B5EF4-FFF2-40B4-BE49-F238E27FC236}">
                  <a16:creationId xmlns:a16="http://schemas.microsoft.com/office/drawing/2014/main" id="{FD3B632C-1FEF-485F-8C96-5125881FC623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4" name="Isosceles Triangle 1573">
              <a:extLst>
                <a:ext uri="{FF2B5EF4-FFF2-40B4-BE49-F238E27FC236}">
                  <a16:creationId xmlns:a16="http://schemas.microsoft.com/office/drawing/2014/main" id="{13B44677-8F1B-4BF1-A102-B2AA66113921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5" name="Isosceles Triangle 1574">
              <a:extLst>
                <a:ext uri="{FF2B5EF4-FFF2-40B4-BE49-F238E27FC236}">
                  <a16:creationId xmlns:a16="http://schemas.microsoft.com/office/drawing/2014/main" id="{45037D2C-2F97-41F7-A93E-DE8B912CE055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6" name="Isosceles Triangle 1575">
              <a:extLst>
                <a:ext uri="{FF2B5EF4-FFF2-40B4-BE49-F238E27FC236}">
                  <a16:creationId xmlns:a16="http://schemas.microsoft.com/office/drawing/2014/main" id="{0424658D-1AF0-4DBF-81A2-901917AAEE8C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7" name="Isosceles Triangle 1576">
              <a:extLst>
                <a:ext uri="{FF2B5EF4-FFF2-40B4-BE49-F238E27FC236}">
                  <a16:creationId xmlns:a16="http://schemas.microsoft.com/office/drawing/2014/main" id="{13C8D31F-C36D-4B1D-BEF4-D8076DC54979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8" name="Isosceles Triangle 1577">
              <a:extLst>
                <a:ext uri="{FF2B5EF4-FFF2-40B4-BE49-F238E27FC236}">
                  <a16:creationId xmlns:a16="http://schemas.microsoft.com/office/drawing/2014/main" id="{076BB171-AF44-4E9E-8891-787710061308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9" name="Isosceles Triangle 1578">
              <a:extLst>
                <a:ext uri="{FF2B5EF4-FFF2-40B4-BE49-F238E27FC236}">
                  <a16:creationId xmlns:a16="http://schemas.microsoft.com/office/drawing/2014/main" id="{0097CE5C-E814-4D4E-8B02-8FD45B5A2877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0" name="Isosceles Triangle 1579">
              <a:extLst>
                <a:ext uri="{FF2B5EF4-FFF2-40B4-BE49-F238E27FC236}">
                  <a16:creationId xmlns:a16="http://schemas.microsoft.com/office/drawing/2014/main" id="{A298718B-39F4-4B0E-B4C5-7CDCC9397E94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1" name="Isosceles Triangle 1580">
              <a:extLst>
                <a:ext uri="{FF2B5EF4-FFF2-40B4-BE49-F238E27FC236}">
                  <a16:creationId xmlns:a16="http://schemas.microsoft.com/office/drawing/2014/main" id="{9724AA4B-389B-4D0E-ABBD-22EA6B8E11B9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2" name="Isosceles Triangle 1581">
              <a:extLst>
                <a:ext uri="{FF2B5EF4-FFF2-40B4-BE49-F238E27FC236}">
                  <a16:creationId xmlns:a16="http://schemas.microsoft.com/office/drawing/2014/main" id="{F19309E9-C08D-4287-A660-8E9C47CA0F36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3" name="Isosceles Triangle 1582">
              <a:extLst>
                <a:ext uri="{FF2B5EF4-FFF2-40B4-BE49-F238E27FC236}">
                  <a16:creationId xmlns:a16="http://schemas.microsoft.com/office/drawing/2014/main" id="{031E0D71-BB08-403F-9F05-5F64E4D688CF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4" name="Isosceles Triangle 1583">
              <a:extLst>
                <a:ext uri="{FF2B5EF4-FFF2-40B4-BE49-F238E27FC236}">
                  <a16:creationId xmlns:a16="http://schemas.microsoft.com/office/drawing/2014/main" id="{525F23DD-174C-4C59-B207-4D14FFB4C358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5" name="Isosceles Triangle 1584">
              <a:extLst>
                <a:ext uri="{FF2B5EF4-FFF2-40B4-BE49-F238E27FC236}">
                  <a16:creationId xmlns:a16="http://schemas.microsoft.com/office/drawing/2014/main" id="{B291B659-AE82-40BE-8C0F-8A470A6709DE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6" name="Isosceles Triangle 1585">
              <a:extLst>
                <a:ext uri="{FF2B5EF4-FFF2-40B4-BE49-F238E27FC236}">
                  <a16:creationId xmlns:a16="http://schemas.microsoft.com/office/drawing/2014/main" id="{68C26CE3-993F-4CFA-9FB1-AB0F88EDDC33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7" name="Isosceles Triangle 1586">
              <a:extLst>
                <a:ext uri="{FF2B5EF4-FFF2-40B4-BE49-F238E27FC236}">
                  <a16:creationId xmlns:a16="http://schemas.microsoft.com/office/drawing/2014/main" id="{A3C6A29B-85E5-4DFB-A27E-3EA982D88CB4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8" name="Isosceles Triangle 1587">
              <a:extLst>
                <a:ext uri="{FF2B5EF4-FFF2-40B4-BE49-F238E27FC236}">
                  <a16:creationId xmlns:a16="http://schemas.microsoft.com/office/drawing/2014/main" id="{E97C48B4-B3C6-47B7-8C4C-D84358D7D317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9" name="Isosceles Triangle 1588">
              <a:extLst>
                <a:ext uri="{FF2B5EF4-FFF2-40B4-BE49-F238E27FC236}">
                  <a16:creationId xmlns:a16="http://schemas.microsoft.com/office/drawing/2014/main" id="{8F693D48-280A-4701-95A7-97FC3636157C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0" name="Isosceles Triangle 1589">
              <a:extLst>
                <a:ext uri="{FF2B5EF4-FFF2-40B4-BE49-F238E27FC236}">
                  <a16:creationId xmlns:a16="http://schemas.microsoft.com/office/drawing/2014/main" id="{A3C16AD1-1834-4C3A-87EB-7CB62527CF60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1" name="Isosceles Triangle 1590">
              <a:extLst>
                <a:ext uri="{FF2B5EF4-FFF2-40B4-BE49-F238E27FC236}">
                  <a16:creationId xmlns:a16="http://schemas.microsoft.com/office/drawing/2014/main" id="{AF1F97AA-491E-4380-A9EB-C5D5F14EB98A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2" name="Isosceles Triangle 1591">
              <a:extLst>
                <a:ext uri="{FF2B5EF4-FFF2-40B4-BE49-F238E27FC236}">
                  <a16:creationId xmlns:a16="http://schemas.microsoft.com/office/drawing/2014/main" id="{0FD6360A-00C2-4D67-9224-0EA6BBCF1814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3" name="Isosceles Triangle 1592">
              <a:extLst>
                <a:ext uri="{FF2B5EF4-FFF2-40B4-BE49-F238E27FC236}">
                  <a16:creationId xmlns:a16="http://schemas.microsoft.com/office/drawing/2014/main" id="{EE631F45-5E10-4CD8-8693-5FE20E24EDF3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4" name="Isosceles Triangle 1593">
              <a:extLst>
                <a:ext uri="{FF2B5EF4-FFF2-40B4-BE49-F238E27FC236}">
                  <a16:creationId xmlns:a16="http://schemas.microsoft.com/office/drawing/2014/main" id="{F0DEFD56-A1CD-4C43-8DA8-484188B2FE63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5" name="Isosceles Triangle 1594">
              <a:extLst>
                <a:ext uri="{FF2B5EF4-FFF2-40B4-BE49-F238E27FC236}">
                  <a16:creationId xmlns:a16="http://schemas.microsoft.com/office/drawing/2014/main" id="{C4D8C76F-2269-4623-BFFB-14D8D0EB419A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6" name="Isosceles Triangle 1595">
              <a:extLst>
                <a:ext uri="{FF2B5EF4-FFF2-40B4-BE49-F238E27FC236}">
                  <a16:creationId xmlns:a16="http://schemas.microsoft.com/office/drawing/2014/main" id="{2C7DBC03-38E4-4873-B9DC-F7011A04B441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7" name="Isosceles Triangle 1596">
              <a:extLst>
                <a:ext uri="{FF2B5EF4-FFF2-40B4-BE49-F238E27FC236}">
                  <a16:creationId xmlns:a16="http://schemas.microsoft.com/office/drawing/2014/main" id="{C1FB38F6-C235-49DC-886C-ED430F589236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8" name="Isosceles Triangle 1597">
              <a:extLst>
                <a:ext uri="{FF2B5EF4-FFF2-40B4-BE49-F238E27FC236}">
                  <a16:creationId xmlns:a16="http://schemas.microsoft.com/office/drawing/2014/main" id="{EC0709CB-EAB1-40B5-8D0F-92D2BD6BDB88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599" name="Group 1598">
            <a:extLst>
              <a:ext uri="{FF2B5EF4-FFF2-40B4-BE49-F238E27FC236}">
                <a16:creationId xmlns:a16="http://schemas.microsoft.com/office/drawing/2014/main" id="{77F8AE6C-1BFB-46AF-AFE7-1E1BD0C1EA06}"/>
              </a:ext>
            </a:extLst>
          </p:cNvPr>
          <p:cNvGrpSpPr/>
          <p:nvPr/>
        </p:nvGrpSpPr>
        <p:grpSpPr>
          <a:xfrm>
            <a:off x="11001233" y="170011"/>
            <a:ext cx="2111430" cy="6672951"/>
            <a:chOff x="151100" y="188356"/>
            <a:chExt cx="2153320" cy="6805340"/>
          </a:xfrm>
        </p:grpSpPr>
        <p:sp>
          <p:nvSpPr>
            <p:cNvPr id="1600" name="Isosceles Triangle 1599">
              <a:extLst>
                <a:ext uri="{FF2B5EF4-FFF2-40B4-BE49-F238E27FC236}">
                  <a16:creationId xmlns:a16="http://schemas.microsoft.com/office/drawing/2014/main" id="{6575BCF3-4795-46A2-9790-CBE17C16E906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1" name="Isosceles Triangle 1600">
              <a:extLst>
                <a:ext uri="{FF2B5EF4-FFF2-40B4-BE49-F238E27FC236}">
                  <a16:creationId xmlns:a16="http://schemas.microsoft.com/office/drawing/2014/main" id="{B84D5367-7E7C-4442-BFF3-E7122EB9F8E1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2" name="Isosceles Triangle 1601">
              <a:extLst>
                <a:ext uri="{FF2B5EF4-FFF2-40B4-BE49-F238E27FC236}">
                  <a16:creationId xmlns:a16="http://schemas.microsoft.com/office/drawing/2014/main" id="{06EEA413-9E7B-41B3-B9C3-C505AFB88C00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3" name="Isosceles Triangle 1602">
              <a:extLst>
                <a:ext uri="{FF2B5EF4-FFF2-40B4-BE49-F238E27FC236}">
                  <a16:creationId xmlns:a16="http://schemas.microsoft.com/office/drawing/2014/main" id="{93ADF78F-40AC-4708-8F03-761FE79DB500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4" name="Isosceles Triangle 1603">
              <a:extLst>
                <a:ext uri="{FF2B5EF4-FFF2-40B4-BE49-F238E27FC236}">
                  <a16:creationId xmlns:a16="http://schemas.microsoft.com/office/drawing/2014/main" id="{60F29837-A687-47ED-BC7C-06CF6EAE97CB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5" name="Isosceles Triangle 1604">
              <a:extLst>
                <a:ext uri="{FF2B5EF4-FFF2-40B4-BE49-F238E27FC236}">
                  <a16:creationId xmlns:a16="http://schemas.microsoft.com/office/drawing/2014/main" id="{2E46CC41-AEF6-4941-B946-5788F7244959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6" name="Isosceles Triangle 1605">
              <a:extLst>
                <a:ext uri="{FF2B5EF4-FFF2-40B4-BE49-F238E27FC236}">
                  <a16:creationId xmlns:a16="http://schemas.microsoft.com/office/drawing/2014/main" id="{C8918F06-4987-4A96-BA09-FFA4CB42F38E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7" name="Isosceles Triangle 1606">
              <a:extLst>
                <a:ext uri="{FF2B5EF4-FFF2-40B4-BE49-F238E27FC236}">
                  <a16:creationId xmlns:a16="http://schemas.microsoft.com/office/drawing/2014/main" id="{E66E244F-C81C-4F8F-90F0-575768FBD5EB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8" name="Isosceles Triangle 1607">
              <a:extLst>
                <a:ext uri="{FF2B5EF4-FFF2-40B4-BE49-F238E27FC236}">
                  <a16:creationId xmlns:a16="http://schemas.microsoft.com/office/drawing/2014/main" id="{747B31BF-B124-460B-AB8B-94C19D1F1752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9" name="Isosceles Triangle 1608">
              <a:extLst>
                <a:ext uri="{FF2B5EF4-FFF2-40B4-BE49-F238E27FC236}">
                  <a16:creationId xmlns:a16="http://schemas.microsoft.com/office/drawing/2014/main" id="{22124E4D-7C55-406F-B56A-A53687AC166D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0" name="Isosceles Triangle 1609">
              <a:extLst>
                <a:ext uri="{FF2B5EF4-FFF2-40B4-BE49-F238E27FC236}">
                  <a16:creationId xmlns:a16="http://schemas.microsoft.com/office/drawing/2014/main" id="{CC166487-C3A1-47B6-B03F-05BE879A908A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1" name="Isosceles Triangle 1610">
              <a:extLst>
                <a:ext uri="{FF2B5EF4-FFF2-40B4-BE49-F238E27FC236}">
                  <a16:creationId xmlns:a16="http://schemas.microsoft.com/office/drawing/2014/main" id="{B1AB78A1-ABB2-4A20-90CE-5B637BC874D2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2" name="Isosceles Triangle 1611">
              <a:extLst>
                <a:ext uri="{FF2B5EF4-FFF2-40B4-BE49-F238E27FC236}">
                  <a16:creationId xmlns:a16="http://schemas.microsoft.com/office/drawing/2014/main" id="{39CC8F45-332F-49B8-B44D-F7B2553A83D0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3" name="Isosceles Triangle 1612">
              <a:extLst>
                <a:ext uri="{FF2B5EF4-FFF2-40B4-BE49-F238E27FC236}">
                  <a16:creationId xmlns:a16="http://schemas.microsoft.com/office/drawing/2014/main" id="{F806DB7D-43A4-4404-B01A-E92D45338CA6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4" name="Isosceles Triangle 1613">
              <a:extLst>
                <a:ext uri="{FF2B5EF4-FFF2-40B4-BE49-F238E27FC236}">
                  <a16:creationId xmlns:a16="http://schemas.microsoft.com/office/drawing/2014/main" id="{CBEEF95B-E76F-4F7E-BF55-E4B192A60F3C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5" name="Isosceles Triangle 1614">
              <a:extLst>
                <a:ext uri="{FF2B5EF4-FFF2-40B4-BE49-F238E27FC236}">
                  <a16:creationId xmlns:a16="http://schemas.microsoft.com/office/drawing/2014/main" id="{34B628BF-7124-4F91-9BA1-E5D2C9826A3F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6" name="Isosceles Triangle 1615">
              <a:extLst>
                <a:ext uri="{FF2B5EF4-FFF2-40B4-BE49-F238E27FC236}">
                  <a16:creationId xmlns:a16="http://schemas.microsoft.com/office/drawing/2014/main" id="{7E8681A5-B8D6-493A-ADAD-42EB41599F39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7" name="Isosceles Triangle 1616">
              <a:extLst>
                <a:ext uri="{FF2B5EF4-FFF2-40B4-BE49-F238E27FC236}">
                  <a16:creationId xmlns:a16="http://schemas.microsoft.com/office/drawing/2014/main" id="{36E1B76C-6025-40EF-83C4-8F6DFEF9C112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8" name="Isosceles Triangle 1617">
              <a:extLst>
                <a:ext uri="{FF2B5EF4-FFF2-40B4-BE49-F238E27FC236}">
                  <a16:creationId xmlns:a16="http://schemas.microsoft.com/office/drawing/2014/main" id="{34141DE3-CAFC-41EA-88CB-F70A81B8633D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9" name="Isosceles Triangle 1618">
              <a:extLst>
                <a:ext uri="{FF2B5EF4-FFF2-40B4-BE49-F238E27FC236}">
                  <a16:creationId xmlns:a16="http://schemas.microsoft.com/office/drawing/2014/main" id="{2D96F86B-72BE-4033-BAFB-DB44D6EA428E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0" name="Isosceles Triangle 1619">
              <a:extLst>
                <a:ext uri="{FF2B5EF4-FFF2-40B4-BE49-F238E27FC236}">
                  <a16:creationId xmlns:a16="http://schemas.microsoft.com/office/drawing/2014/main" id="{842ED309-EE64-46AA-A112-9B55B9019316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1" name="Isosceles Triangle 1620">
              <a:extLst>
                <a:ext uri="{FF2B5EF4-FFF2-40B4-BE49-F238E27FC236}">
                  <a16:creationId xmlns:a16="http://schemas.microsoft.com/office/drawing/2014/main" id="{BCD77980-E72D-4463-A2C9-B9E6DD8FA9DD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2" name="Isosceles Triangle 1621">
              <a:extLst>
                <a:ext uri="{FF2B5EF4-FFF2-40B4-BE49-F238E27FC236}">
                  <a16:creationId xmlns:a16="http://schemas.microsoft.com/office/drawing/2014/main" id="{FEA538A5-C13A-460F-946D-6006DD04F0A5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3" name="Isosceles Triangle 1622">
              <a:extLst>
                <a:ext uri="{FF2B5EF4-FFF2-40B4-BE49-F238E27FC236}">
                  <a16:creationId xmlns:a16="http://schemas.microsoft.com/office/drawing/2014/main" id="{13602E44-CAE6-440C-B8DC-2EF8BA7F61BB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4" name="Isosceles Triangle 1623">
              <a:extLst>
                <a:ext uri="{FF2B5EF4-FFF2-40B4-BE49-F238E27FC236}">
                  <a16:creationId xmlns:a16="http://schemas.microsoft.com/office/drawing/2014/main" id="{6F4B5EE6-6D6D-43E3-8509-0FE30436F7C7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5" name="Isosceles Triangle 1624">
              <a:extLst>
                <a:ext uri="{FF2B5EF4-FFF2-40B4-BE49-F238E27FC236}">
                  <a16:creationId xmlns:a16="http://schemas.microsoft.com/office/drawing/2014/main" id="{59FC0ECA-D369-451E-B927-4FC9121BB404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6" name="Isosceles Triangle 1625">
              <a:extLst>
                <a:ext uri="{FF2B5EF4-FFF2-40B4-BE49-F238E27FC236}">
                  <a16:creationId xmlns:a16="http://schemas.microsoft.com/office/drawing/2014/main" id="{BD92492E-38E4-4CB9-AB1D-E18E3BB7EE12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7" name="Isosceles Triangle 1626">
              <a:extLst>
                <a:ext uri="{FF2B5EF4-FFF2-40B4-BE49-F238E27FC236}">
                  <a16:creationId xmlns:a16="http://schemas.microsoft.com/office/drawing/2014/main" id="{96EB029A-D748-4734-ADE2-12F9B8599FF6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8" name="Isosceles Triangle 1627">
              <a:extLst>
                <a:ext uri="{FF2B5EF4-FFF2-40B4-BE49-F238E27FC236}">
                  <a16:creationId xmlns:a16="http://schemas.microsoft.com/office/drawing/2014/main" id="{BC37BCE6-0AC1-45EA-9C2A-156B444B4F09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9" name="Isosceles Triangle 1628">
              <a:extLst>
                <a:ext uri="{FF2B5EF4-FFF2-40B4-BE49-F238E27FC236}">
                  <a16:creationId xmlns:a16="http://schemas.microsoft.com/office/drawing/2014/main" id="{07AC6C52-DD7F-4BB6-B208-31D4E814A0A8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0" name="Isosceles Triangle 1629">
              <a:extLst>
                <a:ext uri="{FF2B5EF4-FFF2-40B4-BE49-F238E27FC236}">
                  <a16:creationId xmlns:a16="http://schemas.microsoft.com/office/drawing/2014/main" id="{2D44A4FD-D695-4803-93F7-A43B39341D54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1" name="Isosceles Triangle 1630">
              <a:extLst>
                <a:ext uri="{FF2B5EF4-FFF2-40B4-BE49-F238E27FC236}">
                  <a16:creationId xmlns:a16="http://schemas.microsoft.com/office/drawing/2014/main" id="{51A7167D-E795-4981-9DBA-2C0D69E3478F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2" name="Isosceles Triangle 1631">
              <a:extLst>
                <a:ext uri="{FF2B5EF4-FFF2-40B4-BE49-F238E27FC236}">
                  <a16:creationId xmlns:a16="http://schemas.microsoft.com/office/drawing/2014/main" id="{C54DE750-FEC9-41C3-BFB2-864E26A962F0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3" name="Isosceles Triangle 1632">
              <a:extLst>
                <a:ext uri="{FF2B5EF4-FFF2-40B4-BE49-F238E27FC236}">
                  <a16:creationId xmlns:a16="http://schemas.microsoft.com/office/drawing/2014/main" id="{F79901A1-BDD9-4CA6-B76C-A7429C81A3ED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4" name="Isosceles Triangle 1633">
              <a:extLst>
                <a:ext uri="{FF2B5EF4-FFF2-40B4-BE49-F238E27FC236}">
                  <a16:creationId xmlns:a16="http://schemas.microsoft.com/office/drawing/2014/main" id="{7DA5B4C2-0223-48AA-A3C0-8661986BFB55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5" name="Isosceles Triangle 1634">
              <a:extLst>
                <a:ext uri="{FF2B5EF4-FFF2-40B4-BE49-F238E27FC236}">
                  <a16:creationId xmlns:a16="http://schemas.microsoft.com/office/drawing/2014/main" id="{CF7806E6-DA08-44A6-8D79-9198EDB9821A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6" name="Isosceles Triangle 1635">
              <a:extLst>
                <a:ext uri="{FF2B5EF4-FFF2-40B4-BE49-F238E27FC236}">
                  <a16:creationId xmlns:a16="http://schemas.microsoft.com/office/drawing/2014/main" id="{DA360AE6-9E2D-43A9-BAA0-948C603D378C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7" name="Isosceles Triangle 1636">
              <a:extLst>
                <a:ext uri="{FF2B5EF4-FFF2-40B4-BE49-F238E27FC236}">
                  <a16:creationId xmlns:a16="http://schemas.microsoft.com/office/drawing/2014/main" id="{66964CDA-11CD-4C0C-89B6-2497A29BFFC4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8" name="Isosceles Triangle 1637">
              <a:extLst>
                <a:ext uri="{FF2B5EF4-FFF2-40B4-BE49-F238E27FC236}">
                  <a16:creationId xmlns:a16="http://schemas.microsoft.com/office/drawing/2014/main" id="{B76BB559-1525-4F4A-84B5-A6EB2C27ABAF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9" name="Isosceles Triangle 1638">
              <a:extLst>
                <a:ext uri="{FF2B5EF4-FFF2-40B4-BE49-F238E27FC236}">
                  <a16:creationId xmlns:a16="http://schemas.microsoft.com/office/drawing/2014/main" id="{35A4D1EF-5E40-4B5A-BC38-979C27AD8407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0" name="Isosceles Triangle 1639">
              <a:extLst>
                <a:ext uri="{FF2B5EF4-FFF2-40B4-BE49-F238E27FC236}">
                  <a16:creationId xmlns:a16="http://schemas.microsoft.com/office/drawing/2014/main" id="{6138B133-6705-4B40-ACFE-179BC645E059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1" name="Isosceles Triangle 1640">
              <a:extLst>
                <a:ext uri="{FF2B5EF4-FFF2-40B4-BE49-F238E27FC236}">
                  <a16:creationId xmlns:a16="http://schemas.microsoft.com/office/drawing/2014/main" id="{618CB04F-8B43-4EBE-BB5D-9E9FCDDCC4A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2" name="Isosceles Triangle 1641">
              <a:extLst>
                <a:ext uri="{FF2B5EF4-FFF2-40B4-BE49-F238E27FC236}">
                  <a16:creationId xmlns:a16="http://schemas.microsoft.com/office/drawing/2014/main" id="{C055282E-9721-47E9-AD2E-A9D48810A92D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3" name="Isosceles Triangle 1642">
              <a:extLst>
                <a:ext uri="{FF2B5EF4-FFF2-40B4-BE49-F238E27FC236}">
                  <a16:creationId xmlns:a16="http://schemas.microsoft.com/office/drawing/2014/main" id="{C2453B6C-8E45-4372-83AC-038D0841C139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4" name="Isosceles Triangle 1643">
              <a:extLst>
                <a:ext uri="{FF2B5EF4-FFF2-40B4-BE49-F238E27FC236}">
                  <a16:creationId xmlns:a16="http://schemas.microsoft.com/office/drawing/2014/main" id="{2D7F45B9-142B-4289-9045-5ADA8711A042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5" name="Isosceles Triangle 1644">
              <a:extLst>
                <a:ext uri="{FF2B5EF4-FFF2-40B4-BE49-F238E27FC236}">
                  <a16:creationId xmlns:a16="http://schemas.microsoft.com/office/drawing/2014/main" id="{75A4406F-BCB1-48CC-88A2-FDE8FB6B0F9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6" name="Isosceles Triangle 1645">
              <a:extLst>
                <a:ext uri="{FF2B5EF4-FFF2-40B4-BE49-F238E27FC236}">
                  <a16:creationId xmlns:a16="http://schemas.microsoft.com/office/drawing/2014/main" id="{B39DDCF3-39CA-4F22-82D6-CBB3783A6367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7" name="Isosceles Triangle 1646">
              <a:extLst>
                <a:ext uri="{FF2B5EF4-FFF2-40B4-BE49-F238E27FC236}">
                  <a16:creationId xmlns:a16="http://schemas.microsoft.com/office/drawing/2014/main" id="{C835BC6D-199E-42F3-8C93-42C0213097A9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8" name="Isosceles Triangle 1647">
              <a:extLst>
                <a:ext uri="{FF2B5EF4-FFF2-40B4-BE49-F238E27FC236}">
                  <a16:creationId xmlns:a16="http://schemas.microsoft.com/office/drawing/2014/main" id="{7EB3B58B-FB1B-4FE0-9424-4653223685EE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9" name="Isosceles Triangle 1648">
              <a:extLst>
                <a:ext uri="{FF2B5EF4-FFF2-40B4-BE49-F238E27FC236}">
                  <a16:creationId xmlns:a16="http://schemas.microsoft.com/office/drawing/2014/main" id="{F82E1CEE-B294-457E-BA52-12ED9A3A0638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0" name="Isosceles Triangle 1649">
              <a:extLst>
                <a:ext uri="{FF2B5EF4-FFF2-40B4-BE49-F238E27FC236}">
                  <a16:creationId xmlns:a16="http://schemas.microsoft.com/office/drawing/2014/main" id="{AE631B13-5B84-4B47-9104-37D1D789E154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1" name="Isosceles Triangle 1650">
              <a:extLst>
                <a:ext uri="{FF2B5EF4-FFF2-40B4-BE49-F238E27FC236}">
                  <a16:creationId xmlns:a16="http://schemas.microsoft.com/office/drawing/2014/main" id="{221BE955-C0EF-4AA4-A3D6-9341111F0A17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2" name="Isosceles Triangle 1651">
              <a:extLst>
                <a:ext uri="{FF2B5EF4-FFF2-40B4-BE49-F238E27FC236}">
                  <a16:creationId xmlns:a16="http://schemas.microsoft.com/office/drawing/2014/main" id="{62519ACE-20EE-4F66-ADF9-06D22EFC87E9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3" name="Isosceles Triangle 1652">
              <a:extLst>
                <a:ext uri="{FF2B5EF4-FFF2-40B4-BE49-F238E27FC236}">
                  <a16:creationId xmlns:a16="http://schemas.microsoft.com/office/drawing/2014/main" id="{629AA1E7-6095-44FE-BCAB-D0303A8982B9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4" name="Isosceles Triangle 1653">
              <a:extLst>
                <a:ext uri="{FF2B5EF4-FFF2-40B4-BE49-F238E27FC236}">
                  <a16:creationId xmlns:a16="http://schemas.microsoft.com/office/drawing/2014/main" id="{395EF49C-C4AF-4744-B1B5-B35B87C5C66D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5" name="Isosceles Triangle 1654">
              <a:extLst>
                <a:ext uri="{FF2B5EF4-FFF2-40B4-BE49-F238E27FC236}">
                  <a16:creationId xmlns:a16="http://schemas.microsoft.com/office/drawing/2014/main" id="{654283C0-6050-4A6F-B1BC-317653B4F7B3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6" name="Isosceles Triangle 1655">
              <a:extLst>
                <a:ext uri="{FF2B5EF4-FFF2-40B4-BE49-F238E27FC236}">
                  <a16:creationId xmlns:a16="http://schemas.microsoft.com/office/drawing/2014/main" id="{8396181C-13AF-46E9-9C05-EC4C22B1B207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7" name="Isosceles Triangle 1656">
              <a:extLst>
                <a:ext uri="{FF2B5EF4-FFF2-40B4-BE49-F238E27FC236}">
                  <a16:creationId xmlns:a16="http://schemas.microsoft.com/office/drawing/2014/main" id="{C822DE1B-884E-4E08-8647-C58C89939F89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8" name="Isosceles Triangle 1657">
              <a:extLst>
                <a:ext uri="{FF2B5EF4-FFF2-40B4-BE49-F238E27FC236}">
                  <a16:creationId xmlns:a16="http://schemas.microsoft.com/office/drawing/2014/main" id="{F1512912-9563-4053-9974-D881C88A0461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9" name="Isosceles Triangle 1658">
              <a:extLst>
                <a:ext uri="{FF2B5EF4-FFF2-40B4-BE49-F238E27FC236}">
                  <a16:creationId xmlns:a16="http://schemas.microsoft.com/office/drawing/2014/main" id="{9A328B5C-C3B8-43E2-A5AD-C490B0D8F2A3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0" name="Isosceles Triangle 1659">
              <a:extLst>
                <a:ext uri="{FF2B5EF4-FFF2-40B4-BE49-F238E27FC236}">
                  <a16:creationId xmlns:a16="http://schemas.microsoft.com/office/drawing/2014/main" id="{E4CF450D-05AE-442D-AC51-3B3125ED0A27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1" name="Isosceles Triangle 1660">
              <a:extLst>
                <a:ext uri="{FF2B5EF4-FFF2-40B4-BE49-F238E27FC236}">
                  <a16:creationId xmlns:a16="http://schemas.microsoft.com/office/drawing/2014/main" id="{D29C98B4-A02E-4CEA-9E16-F8893AE73FF9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2" name="Isosceles Triangle 1661">
              <a:extLst>
                <a:ext uri="{FF2B5EF4-FFF2-40B4-BE49-F238E27FC236}">
                  <a16:creationId xmlns:a16="http://schemas.microsoft.com/office/drawing/2014/main" id="{F371E71B-ABE9-406E-A329-E3D0648C6ABB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3" name="Isosceles Triangle 1662">
              <a:extLst>
                <a:ext uri="{FF2B5EF4-FFF2-40B4-BE49-F238E27FC236}">
                  <a16:creationId xmlns:a16="http://schemas.microsoft.com/office/drawing/2014/main" id="{17C40077-A56B-4A14-A8A9-83EB9BB03A32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4" name="Isosceles Triangle 1663">
              <a:extLst>
                <a:ext uri="{FF2B5EF4-FFF2-40B4-BE49-F238E27FC236}">
                  <a16:creationId xmlns:a16="http://schemas.microsoft.com/office/drawing/2014/main" id="{1E201C76-BF76-45E7-9F7F-D2B11694FD32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5" name="Isosceles Triangle 1664">
              <a:extLst>
                <a:ext uri="{FF2B5EF4-FFF2-40B4-BE49-F238E27FC236}">
                  <a16:creationId xmlns:a16="http://schemas.microsoft.com/office/drawing/2014/main" id="{4A8714A0-5357-41CB-8E5F-478326CDC027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6" name="Isosceles Triangle 1665">
              <a:extLst>
                <a:ext uri="{FF2B5EF4-FFF2-40B4-BE49-F238E27FC236}">
                  <a16:creationId xmlns:a16="http://schemas.microsoft.com/office/drawing/2014/main" id="{9E3F79E8-DCCB-459D-A5AD-E03BD9C6ECA0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7" name="Isosceles Triangle 1666">
              <a:extLst>
                <a:ext uri="{FF2B5EF4-FFF2-40B4-BE49-F238E27FC236}">
                  <a16:creationId xmlns:a16="http://schemas.microsoft.com/office/drawing/2014/main" id="{2E3AFCBD-2BAA-418B-93B8-0C20269CF5C7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8" name="Isosceles Triangle 1667">
              <a:extLst>
                <a:ext uri="{FF2B5EF4-FFF2-40B4-BE49-F238E27FC236}">
                  <a16:creationId xmlns:a16="http://schemas.microsoft.com/office/drawing/2014/main" id="{F7464447-F3C0-4E90-8F82-E231735B41FB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9" name="Isosceles Triangle 1668">
              <a:extLst>
                <a:ext uri="{FF2B5EF4-FFF2-40B4-BE49-F238E27FC236}">
                  <a16:creationId xmlns:a16="http://schemas.microsoft.com/office/drawing/2014/main" id="{D58F617A-6916-41D4-9C2B-0234F221F1B6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0" name="Isosceles Triangle 1669">
              <a:extLst>
                <a:ext uri="{FF2B5EF4-FFF2-40B4-BE49-F238E27FC236}">
                  <a16:creationId xmlns:a16="http://schemas.microsoft.com/office/drawing/2014/main" id="{566A8A5D-BA71-4651-A16D-EDF7D4F4909E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1" name="Isosceles Triangle 1670">
              <a:extLst>
                <a:ext uri="{FF2B5EF4-FFF2-40B4-BE49-F238E27FC236}">
                  <a16:creationId xmlns:a16="http://schemas.microsoft.com/office/drawing/2014/main" id="{24664405-C0CB-4CCA-A9E7-6767D01BF208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2" name="Isosceles Triangle 1671">
              <a:extLst>
                <a:ext uri="{FF2B5EF4-FFF2-40B4-BE49-F238E27FC236}">
                  <a16:creationId xmlns:a16="http://schemas.microsoft.com/office/drawing/2014/main" id="{63CEFC36-33BA-41FC-B019-DFB7C14E1E83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3" name="Isosceles Triangle 1672">
              <a:extLst>
                <a:ext uri="{FF2B5EF4-FFF2-40B4-BE49-F238E27FC236}">
                  <a16:creationId xmlns:a16="http://schemas.microsoft.com/office/drawing/2014/main" id="{50A3225E-35E8-4C0A-ACFF-1B516A8154FD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4" name="Isosceles Triangle 1673">
              <a:extLst>
                <a:ext uri="{FF2B5EF4-FFF2-40B4-BE49-F238E27FC236}">
                  <a16:creationId xmlns:a16="http://schemas.microsoft.com/office/drawing/2014/main" id="{82E3DE5F-0EA8-44E4-95EF-CFCD81A9F6B6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5" name="Isosceles Triangle 1674">
              <a:extLst>
                <a:ext uri="{FF2B5EF4-FFF2-40B4-BE49-F238E27FC236}">
                  <a16:creationId xmlns:a16="http://schemas.microsoft.com/office/drawing/2014/main" id="{83613419-E3D2-4D34-AC0C-C58913281FB4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6" name="Isosceles Triangle 1675">
              <a:extLst>
                <a:ext uri="{FF2B5EF4-FFF2-40B4-BE49-F238E27FC236}">
                  <a16:creationId xmlns:a16="http://schemas.microsoft.com/office/drawing/2014/main" id="{A6B1BAE0-521E-4390-9CBB-8BCB08D12207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7" name="Isosceles Triangle 1676">
              <a:extLst>
                <a:ext uri="{FF2B5EF4-FFF2-40B4-BE49-F238E27FC236}">
                  <a16:creationId xmlns:a16="http://schemas.microsoft.com/office/drawing/2014/main" id="{78307666-1D01-4046-ADC7-729B3175146C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8" name="Isosceles Triangle 1677">
              <a:extLst>
                <a:ext uri="{FF2B5EF4-FFF2-40B4-BE49-F238E27FC236}">
                  <a16:creationId xmlns:a16="http://schemas.microsoft.com/office/drawing/2014/main" id="{6D209DFB-80FF-4D7F-8C13-7655F95C5382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9" name="Isosceles Triangle 1678">
              <a:extLst>
                <a:ext uri="{FF2B5EF4-FFF2-40B4-BE49-F238E27FC236}">
                  <a16:creationId xmlns:a16="http://schemas.microsoft.com/office/drawing/2014/main" id="{DCF6CE56-712F-4CC5-AEE4-05E6D27791F8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0" name="Isosceles Triangle 1679">
              <a:extLst>
                <a:ext uri="{FF2B5EF4-FFF2-40B4-BE49-F238E27FC236}">
                  <a16:creationId xmlns:a16="http://schemas.microsoft.com/office/drawing/2014/main" id="{EA0B1CA9-CB3C-4A38-986D-063953C722B6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1" name="Isosceles Triangle 1680">
              <a:extLst>
                <a:ext uri="{FF2B5EF4-FFF2-40B4-BE49-F238E27FC236}">
                  <a16:creationId xmlns:a16="http://schemas.microsoft.com/office/drawing/2014/main" id="{2E6CD83E-DB4F-448F-95B8-235E0170F7FA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2" name="Isosceles Triangle 1681">
              <a:extLst>
                <a:ext uri="{FF2B5EF4-FFF2-40B4-BE49-F238E27FC236}">
                  <a16:creationId xmlns:a16="http://schemas.microsoft.com/office/drawing/2014/main" id="{29512F99-E245-457C-BAE8-460D0E861A20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3" name="Isosceles Triangle 1682">
              <a:extLst>
                <a:ext uri="{FF2B5EF4-FFF2-40B4-BE49-F238E27FC236}">
                  <a16:creationId xmlns:a16="http://schemas.microsoft.com/office/drawing/2014/main" id="{F39D2563-02F1-4D8E-8B1E-1C27108BD722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4" name="Isosceles Triangle 1683">
              <a:extLst>
                <a:ext uri="{FF2B5EF4-FFF2-40B4-BE49-F238E27FC236}">
                  <a16:creationId xmlns:a16="http://schemas.microsoft.com/office/drawing/2014/main" id="{FFD83821-B042-4DBA-9776-CFA95DA348A3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5" name="Isosceles Triangle 1684">
              <a:extLst>
                <a:ext uri="{FF2B5EF4-FFF2-40B4-BE49-F238E27FC236}">
                  <a16:creationId xmlns:a16="http://schemas.microsoft.com/office/drawing/2014/main" id="{98E4CD72-6740-4872-BE3E-D5935B59898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6" name="Isosceles Triangle 1685">
              <a:extLst>
                <a:ext uri="{FF2B5EF4-FFF2-40B4-BE49-F238E27FC236}">
                  <a16:creationId xmlns:a16="http://schemas.microsoft.com/office/drawing/2014/main" id="{CCB4113B-26A2-487B-9036-4A9794902DF9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7" name="Isosceles Triangle 1686">
              <a:extLst>
                <a:ext uri="{FF2B5EF4-FFF2-40B4-BE49-F238E27FC236}">
                  <a16:creationId xmlns:a16="http://schemas.microsoft.com/office/drawing/2014/main" id="{3C3B9A31-FA36-468E-85DF-8F8A2CCA7AA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8" name="Isosceles Triangle 1687">
              <a:extLst>
                <a:ext uri="{FF2B5EF4-FFF2-40B4-BE49-F238E27FC236}">
                  <a16:creationId xmlns:a16="http://schemas.microsoft.com/office/drawing/2014/main" id="{993BFC68-047F-4561-9A3A-76212E88635F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9" name="Isosceles Triangle 1688">
              <a:extLst>
                <a:ext uri="{FF2B5EF4-FFF2-40B4-BE49-F238E27FC236}">
                  <a16:creationId xmlns:a16="http://schemas.microsoft.com/office/drawing/2014/main" id="{7DFAD5A3-3677-4174-911A-37E514D2187E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0" name="Isosceles Triangle 1689">
              <a:extLst>
                <a:ext uri="{FF2B5EF4-FFF2-40B4-BE49-F238E27FC236}">
                  <a16:creationId xmlns:a16="http://schemas.microsoft.com/office/drawing/2014/main" id="{E18AB83B-0E26-40A5-BC26-C10E49713A09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1" name="Isosceles Triangle 1690">
              <a:extLst>
                <a:ext uri="{FF2B5EF4-FFF2-40B4-BE49-F238E27FC236}">
                  <a16:creationId xmlns:a16="http://schemas.microsoft.com/office/drawing/2014/main" id="{88335AC7-03DA-4281-AEAE-8B1687A9E45C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2" name="Isosceles Triangle 1691">
              <a:extLst>
                <a:ext uri="{FF2B5EF4-FFF2-40B4-BE49-F238E27FC236}">
                  <a16:creationId xmlns:a16="http://schemas.microsoft.com/office/drawing/2014/main" id="{9CAFC07F-2A32-44FF-886A-8BF8C81BB950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3" name="Isosceles Triangle 1692">
              <a:extLst>
                <a:ext uri="{FF2B5EF4-FFF2-40B4-BE49-F238E27FC236}">
                  <a16:creationId xmlns:a16="http://schemas.microsoft.com/office/drawing/2014/main" id="{C10DEEEF-B83D-4B89-A57E-99CD0CED09AC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4" name="Isosceles Triangle 1693">
              <a:extLst>
                <a:ext uri="{FF2B5EF4-FFF2-40B4-BE49-F238E27FC236}">
                  <a16:creationId xmlns:a16="http://schemas.microsoft.com/office/drawing/2014/main" id="{4B5EFC44-B1D3-4AA5-87AE-FAB06BEF8288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5" name="Isosceles Triangle 1694">
              <a:extLst>
                <a:ext uri="{FF2B5EF4-FFF2-40B4-BE49-F238E27FC236}">
                  <a16:creationId xmlns:a16="http://schemas.microsoft.com/office/drawing/2014/main" id="{27F3FE4C-AB3D-4886-A328-6BF09EC97310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6" name="Isosceles Triangle 1695">
              <a:extLst>
                <a:ext uri="{FF2B5EF4-FFF2-40B4-BE49-F238E27FC236}">
                  <a16:creationId xmlns:a16="http://schemas.microsoft.com/office/drawing/2014/main" id="{E82AEFBF-3DB9-4882-A1DD-40D4ABBF01C2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7" name="Isosceles Triangle 1696">
              <a:extLst>
                <a:ext uri="{FF2B5EF4-FFF2-40B4-BE49-F238E27FC236}">
                  <a16:creationId xmlns:a16="http://schemas.microsoft.com/office/drawing/2014/main" id="{E976EE9C-A530-4621-BBA3-A04750E95B76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8" name="Isosceles Triangle 1697">
              <a:extLst>
                <a:ext uri="{FF2B5EF4-FFF2-40B4-BE49-F238E27FC236}">
                  <a16:creationId xmlns:a16="http://schemas.microsoft.com/office/drawing/2014/main" id="{D8D16674-0B27-4845-8720-9EEF2DFA6CAA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9" name="Isosceles Triangle 1698">
              <a:extLst>
                <a:ext uri="{FF2B5EF4-FFF2-40B4-BE49-F238E27FC236}">
                  <a16:creationId xmlns:a16="http://schemas.microsoft.com/office/drawing/2014/main" id="{B359FBC3-8B09-46D7-A055-59B4D5CF7B42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0" name="Isosceles Triangle 1699">
              <a:extLst>
                <a:ext uri="{FF2B5EF4-FFF2-40B4-BE49-F238E27FC236}">
                  <a16:creationId xmlns:a16="http://schemas.microsoft.com/office/drawing/2014/main" id="{71B0056C-2EDD-433E-820C-709C7FBCD0BD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1" name="Isosceles Triangle 1700">
              <a:extLst>
                <a:ext uri="{FF2B5EF4-FFF2-40B4-BE49-F238E27FC236}">
                  <a16:creationId xmlns:a16="http://schemas.microsoft.com/office/drawing/2014/main" id="{7DA4EDA3-CBE8-409A-A4BD-D5B791143C80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2" name="Isosceles Triangle 1701">
              <a:extLst>
                <a:ext uri="{FF2B5EF4-FFF2-40B4-BE49-F238E27FC236}">
                  <a16:creationId xmlns:a16="http://schemas.microsoft.com/office/drawing/2014/main" id="{16DCB897-7A8B-4E10-929C-9956E68D2576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3" name="Isosceles Triangle 1702">
              <a:extLst>
                <a:ext uri="{FF2B5EF4-FFF2-40B4-BE49-F238E27FC236}">
                  <a16:creationId xmlns:a16="http://schemas.microsoft.com/office/drawing/2014/main" id="{1A3545C2-0846-4590-B825-48715CF40F3E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4" name="Isosceles Triangle 1703">
              <a:extLst>
                <a:ext uri="{FF2B5EF4-FFF2-40B4-BE49-F238E27FC236}">
                  <a16:creationId xmlns:a16="http://schemas.microsoft.com/office/drawing/2014/main" id="{B8D678CF-D992-4A96-AEE3-AFC72815F8C4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5" name="Isosceles Triangle 1704">
              <a:extLst>
                <a:ext uri="{FF2B5EF4-FFF2-40B4-BE49-F238E27FC236}">
                  <a16:creationId xmlns:a16="http://schemas.microsoft.com/office/drawing/2014/main" id="{5282DA85-B84A-4EF0-A1F4-DB7B7BA57EFF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6" name="Isosceles Triangle 1705">
              <a:extLst>
                <a:ext uri="{FF2B5EF4-FFF2-40B4-BE49-F238E27FC236}">
                  <a16:creationId xmlns:a16="http://schemas.microsoft.com/office/drawing/2014/main" id="{543516D0-EF9A-4B6C-982A-8336C3430D1D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7" name="Isosceles Triangle 1706">
              <a:extLst>
                <a:ext uri="{FF2B5EF4-FFF2-40B4-BE49-F238E27FC236}">
                  <a16:creationId xmlns:a16="http://schemas.microsoft.com/office/drawing/2014/main" id="{7153DAFC-2857-40F6-83F1-021D1E0E138B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8" name="Isosceles Triangle 1707">
              <a:extLst>
                <a:ext uri="{FF2B5EF4-FFF2-40B4-BE49-F238E27FC236}">
                  <a16:creationId xmlns:a16="http://schemas.microsoft.com/office/drawing/2014/main" id="{BF70F5D1-A3F8-4865-A070-7EA707AEBB58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9" name="Isosceles Triangle 1708">
              <a:extLst>
                <a:ext uri="{FF2B5EF4-FFF2-40B4-BE49-F238E27FC236}">
                  <a16:creationId xmlns:a16="http://schemas.microsoft.com/office/drawing/2014/main" id="{AC2917CE-FF2B-4721-9D67-82155B2AD92B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0" name="Isosceles Triangle 1709">
              <a:extLst>
                <a:ext uri="{FF2B5EF4-FFF2-40B4-BE49-F238E27FC236}">
                  <a16:creationId xmlns:a16="http://schemas.microsoft.com/office/drawing/2014/main" id="{25BE8FC0-AF47-42DF-ABB1-9F6A6D2D327C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1" name="Isosceles Triangle 1710">
              <a:extLst>
                <a:ext uri="{FF2B5EF4-FFF2-40B4-BE49-F238E27FC236}">
                  <a16:creationId xmlns:a16="http://schemas.microsoft.com/office/drawing/2014/main" id="{0CA56380-D814-4EB2-8503-8EA08471336B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2" name="Isosceles Triangle 1711">
              <a:extLst>
                <a:ext uri="{FF2B5EF4-FFF2-40B4-BE49-F238E27FC236}">
                  <a16:creationId xmlns:a16="http://schemas.microsoft.com/office/drawing/2014/main" id="{D5F85CFE-EFCC-4051-AD85-F9E27DBE3EB9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3" name="Isosceles Triangle 1712">
              <a:extLst>
                <a:ext uri="{FF2B5EF4-FFF2-40B4-BE49-F238E27FC236}">
                  <a16:creationId xmlns:a16="http://schemas.microsoft.com/office/drawing/2014/main" id="{04671632-E081-456F-B714-F4A25B57116E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4" name="Isosceles Triangle 1713">
              <a:extLst>
                <a:ext uri="{FF2B5EF4-FFF2-40B4-BE49-F238E27FC236}">
                  <a16:creationId xmlns:a16="http://schemas.microsoft.com/office/drawing/2014/main" id="{1648E4C6-7316-440F-B90C-94DB58AF5D69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5" name="Isosceles Triangle 1714">
              <a:extLst>
                <a:ext uri="{FF2B5EF4-FFF2-40B4-BE49-F238E27FC236}">
                  <a16:creationId xmlns:a16="http://schemas.microsoft.com/office/drawing/2014/main" id="{E24D35A5-1D84-428E-88DB-77923DA31B5B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6" name="Isosceles Triangle 1715">
              <a:extLst>
                <a:ext uri="{FF2B5EF4-FFF2-40B4-BE49-F238E27FC236}">
                  <a16:creationId xmlns:a16="http://schemas.microsoft.com/office/drawing/2014/main" id="{D622B2A0-14CF-4477-B948-B706DA94A540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7" name="Isosceles Triangle 1716">
              <a:extLst>
                <a:ext uri="{FF2B5EF4-FFF2-40B4-BE49-F238E27FC236}">
                  <a16:creationId xmlns:a16="http://schemas.microsoft.com/office/drawing/2014/main" id="{E60BCA1A-9134-4496-8CD5-926CCB7ADB1C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8" name="Isosceles Triangle 1717">
              <a:extLst>
                <a:ext uri="{FF2B5EF4-FFF2-40B4-BE49-F238E27FC236}">
                  <a16:creationId xmlns:a16="http://schemas.microsoft.com/office/drawing/2014/main" id="{C035E6E3-3895-495E-808D-604770EB9980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9" name="Isosceles Triangle 1718">
              <a:extLst>
                <a:ext uri="{FF2B5EF4-FFF2-40B4-BE49-F238E27FC236}">
                  <a16:creationId xmlns:a16="http://schemas.microsoft.com/office/drawing/2014/main" id="{539A8477-3FD5-43F7-8750-3BFB1FD05962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0" name="Isosceles Triangle 1719">
              <a:extLst>
                <a:ext uri="{FF2B5EF4-FFF2-40B4-BE49-F238E27FC236}">
                  <a16:creationId xmlns:a16="http://schemas.microsoft.com/office/drawing/2014/main" id="{AAB9A099-8D51-4E0E-A9CD-E79FF0E8F930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1" name="Isosceles Triangle 1720">
              <a:extLst>
                <a:ext uri="{FF2B5EF4-FFF2-40B4-BE49-F238E27FC236}">
                  <a16:creationId xmlns:a16="http://schemas.microsoft.com/office/drawing/2014/main" id="{E1212EA6-E02F-48CE-B1EA-24520F114C80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2" name="Isosceles Triangle 1721">
              <a:extLst>
                <a:ext uri="{FF2B5EF4-FFF2-40B4-BE49-F238E27FC236}">
                  <a16:creationId xmlns:a16="http://schemas.microsoft.com/office/drawing/2014/main" id="{AFDB3628-3CEF-40BE-8673-ECE07F42822F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3" name="Isosceles Triangle 1722">
              <a:extLst>
                <a:ext uri="{FF2B5EF4-FFF2-40B4-BE49-F238E27FC236}">
                  <a16:creationId xmlns:a16="http://schemas.microsoft.com/office/drawing/2014/main" id="{42AC7EB5-180C-40FE-8403-70AACDA3AEE8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4" name="Isosceles Triangle 1723">
              <a:extLst>
                <a:ext uri="{FF2B5EF4-FFF2-40B4-BE49-F238E27FC236}">
                  <a16:creationId xmlns:a16="http://schemas.microsoft.com/office/drawing/2014/main" id="{075F853D-84E7-4C15-A293-33E120B2FA7B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sp>
        <p:nvSpPr>
          <p:cNvPr id="1726" name="Isosceles Triangle 1725">
            <a:extLst>
              <a:ext uri="{FF2B5EF4-FFF2-40B4-BE49-F238E27FC236}">
                <a16:creationId xmlns:a16="http://schemas.microsoft.com/office/drawing/2014/main" id="{26F1539F-B8DD-4DE8-AEA3-B8CB2304126E}"/>
              </a:ext>
            </a:extLst>
          </p:cNvPr>
          <p:cNvSpPr/>
          <p:nvPr/>
        </p:nvSpPr>
        <p:spPr>
          <a:xfrm rot="14763566">
            <a:off x="13578791" y="23289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27" name="Isosceles Triangle 1726">
            <a:extLst>
              <a:ext uri="{FF2B5EF4-FFF2-40B4-BE49-F238E27FC236}">
                <a16:creationId xmlns:a16="http://schemas.microsoft.com/office/drawing/2014/main" id="{0D7B1A2D-7BCB-4B9D-B162-ED147D999722}"/>
              </a:ext>
            </a:extLst>
          </p:cNvPr>
          <p:cNvSpPr/>
          <p:nvPr/>
        </p:nvSpPr>
        <p:spPr>
          <a:xfrm rot="10311853">
            <a:off x="14320428" y="19922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28" name="Isosceles Triangle 1727">
            <a:extLst>
              <a:ext uri="{FF2B5EF4-FFF2-40B4-BE49-F238E27FC236}">
                <a16:creationId xmlns:a16="http://schemas.microsoft.com/office/drawing/2014/main" id="{8905BC06-1AC1-4F91-822B-67B43D8A4EC6}"/>
              </a:ext>
            </a:extLst>
          </p:cNvPr>
          <p:cNvSpPr/>
          <p:nvPr/>
        </p:nvSpPr>
        <p:spPr>
          <a:xfrm rot="16563460">
            <a:off x="13192657" y="19592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29" name="Isosceles Triangle 1728">
            <a:extLst>
              <a:ext uri="{FF2B5EF4-FFF2-40B4-BE49-F238E27FC236}">
                <a16:creationId xmlns:a16="http://schemas.microsoft.com/office/drawing/2014/main" id="{9A0A8BD1-00D9-430B-AB19-F1E1834187D7}"/>
              </a:ext>
            </a:extLst>
          </p:cNvPr>
          <p:cNvSpPr/>
          <p:nvPr/>
        </p:nvSpPr>
        <p:spPr>
          <a:xfrm rot="1957263">
            <a:off x="14004513" y="50535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0" name="Isosceles Triangle 1729">
            <a:extLst>
              <a:ext uri="{FF2B5EF4-FFF2-40B4-BE49-F238E27FC236}">
                <a16:creationId xmlns:a16="http://schemas.microsoft.com/office/drawing/2014/main" id="{E3AB2969-8765-4E50-AC32-3C1B55E8E614}"/>
              </a:ext>
            </a:extLst>
          </p:cNvPr>
          <p:cNvSpPr/>
          <p:nvPr/>
        </p:nvSpPr>
        <p:spPr>
          <a:xfrm rot="5213791">
            <a:off x="13662364" y="52031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1" name="Isosceles Triangle 1730">
            <a:extLst>
              <a:ext uri="{FF2B5EF4-FFF2-40B4-BE49-F238E27FC236}">
                <a16:creationId xmlns:a16="http://schemas.microsoft.com/office/drawing/2014/main" id="{20E791D5-284D-4B19-9CBD-6AA97A16ECE8}"/>
              </a:ext>
            </a:extLst>
          </p:cNvPr>
          <p:cNvSpPr/>
          <p:nvPr/>
        </p:nvSpPr>
        <p:spPr>
          <a:xfrm rot="3130022">
            <a:off x="15037558" y="48768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2" name="Isosceles Triangle 1731">
            <a:extLst>
              <a:ext uri="{FF2B5EF4-FFF2-40B4-BE49-F238E27FC236}">
                <a16:creationId xmlns:a16="http://schemas.microsoft.com/office/drawing/2014/main" id="{EA9F3A00-21BE-479A-A80B-766FFA61C76D}"/>
              </a:ext>
            </a:extLst>
          </p:cNvPr>
          <p:cNvSpPr/>
          <p:nvPr/>
        </p:nvSpPr>
        <p:spPr>
          <a:xfrm rot="4460713">
            <a:off x="14333173" y="49423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3" name="Isosceles Triangle 1732">
            <a:extLst>
              <a:ext uri="{FF2B5EF4-FFF2-40B4-BE49-F238E27FC236}">
                <a16:creationId xmlns:a16="http://schemas.microsoft.com/office/drawing/2014/main" id="{FD01E8E5-224C-4BC6-9F2A-D590FCF4B0E0}"/>
              </a:ext>
            </a:extLst>
          </p:cNvPr>
          <p:cNvSpPr/>
          <p:nvPr/>
        </p:nvSpPr>
        <p:spPr>
          <a:xfrm rot="5708341">
            <a:off x="14764180" y="21618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4" name="Isosceles Triangle 1733">
            <a:extLst>
              <a:ext uri="{FF2B5EF4-FFF2-40B4-BE49-F238E27FC236}">
                <a16:creationId xmlns:a16="http://schemas.microsoft.com/office/drawing/2014/main" id="{1F2CFA96-E3D4-4365-9CCF-54F2C829897A}"/>
              </a:ext>
            </a:extLst>
          </p:cNvPr>
          <p:cNvSpPr/>
          <p:nvPr/>
        </p:nvSpPr>
        <p:spPr>
          <a:xfrm rot="14314573">
            <a:off x="15066025" y="23158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5" name="Isosceles Triangle 1734">
            <a:extLst>
              <a:ext uri="{FF2B5EF4-FFF2-40B4-BE49-F238E27FC236}">
                <a16:creationId xmlns:a16="http://schemas.microsoft.com/office/drawing/2014/main" id="{88A6C639-F282-4EE9-908D-636706B90198}"/>
              </a:ext>
            </a:extLst>
          </p:cNvPr>
          <p:cNvSpPr/>
          <p:nvPr/>
        </p:nvSpPr>
        <p:spPr>
          <a:xfrm rot="6936777">
            <a:off x="14725359" y="109698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6" name="Isosceles Triangle 1735">
            <a:extLst>
              <a:ext uri="{FF2B5EF4-FFF2-40B4-BE49-F238E27FC236}">
                <a16:creationId xmlns:a16="http://schemas.microsoft.com/office/drawing/2014/main" id="{34AD8039-8BD1-45F8-BDF1-A83E21240E07}"/>
              </a:ext>
            </a:extLst>
          </p:cNvPr>
          <p:cNvSpPr/>
          <p:nvPr/>
        </p:nvSpPr>
        <p:spPr>
          <a:xfrm rot="19588257">
            <a:off x="13948966" y="109046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7" name="Isosceles Triangle 1736">
            <a:extLst>
              <a:ext uri="{FF2B5EF4-FFF2-40B4-BE49-F238E27FC236}">
                <a16:creationId xmlns:a16="http://schemas.microsoft.com/office/drawing/2014/main" id="{9A492D5B-A655-4AEC-981F-D4F4D3F130AD}"/>
              </a:ext>
            </a:extLst>
          </p:cNvPr>
          <p:cNvSpPr/>
          <p:nvPr/>
        </p:nvSpPr>
        <p:spPr>
          <a:xfrm rot="6948095">
            <a:off x="14725247" y="77602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8" name="Isosceles Triangle 1737">
            <a:extLst>
              <a:ext uri="{FF2B5EF4-FFF2-40B4-BE49-F238E27FC236}">
                <a16:creationId xmlns:a16="http://schemas.microsoft.com/office/drawing/2014/main" id="{93A95FD0-80CD-48DE-91F3-83E8A78649FF}"/>
              </a:ext>
            </a:extLst>
          </p:cNvPr>
          <p:cNvSpPr/>
          <p:nvPr/>
        </p:nvSpPr>
        <p:spPr>
          <a:xfrm rot="6392686">
            <a:off x="13957767" y="139973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9" name="Isosceles Triangle 1738">
            <a:extLst>
              <a:ext uri="{FF2B5EF4-FFF2-40B4-BE49-F238E27FC236}">
                <a16:creationId xmlns:a16="http://schemas.microsoft.com/office/drawing/2014/main" id="{CF79E3A5-9A9A-494C-91BC-8B232B34228A}"/>
              </a:ext>
            </a:extLst>
          </p:cNvPr>
          <p:cNvSpPr/>
          <p:nvPr/>
        </p:nvSpPr>
        <p:spPr>
          <a:xfrm rot="7389021">
            <a:off x="13602347" y="83179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0" name="Isosceles Triangle 1739">
            <a:extLst>
              <a:ext uri="{FF2B5EF4-FFF2-40B4-BE49-F238E27FC236}">
                <a16:creationId xmlns:a16="http://schemas.microsoft.com/office/drawing/2014/main" id="{708EDAE0-A09D-4AE1-AA14-64E752BE7471}"/>
              </a:ext>
            </a:extLst>
          </p:cNvPr>
          <p:cNvSpPr/>
          <p:nvPr/>
        </p:nvSpPr>
        <p:spPr>
          <a:xfrm rot="14539650">
            <a:off x="14721615" y="173752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1" name="Isosceles Triangle 1740">
            <a:extLst>
              <a:ext uri="{FF2B5EF4-FFF2-40B4-BE49-F238E27FC236}">
                <a16:creationId xmlns:a16="http://schemas.microsoft.com/office/drawing/2014/main" id="{6149FA84-8E1C-4509-970B-1F575FC8E88E}"/>
              </a:ext>
            </a:extLst>
          </p:cNvPr>
          <p:cNvSpPr/>
          <p:nvPr/>
        </p:nvSpPr>
        <p:spPr>
          <a:xfrm rot="12835606">
            <a:off x="15052375" y="81569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2" name="Isosceles Triangle 1741">
            <a:extLst>
              <a:ext uri="{FF2B5EF4-FFF2-40B4-BE49-F238E27FC236}">
                <a16:creationId xmlns:a16="http://schemas.microsoft.com/office/drawing/2014/main" id="{A4375A2B-CEA7-49F9-98E6-E42844DE1F90}"/>
              </a:ext>
            </a:extLst>
          </p:cNvPr>
          <p:cNvSpPr/>
          <p:nvPr/>
        </p:nvSpPr>
        <p:spPr>
          <a:xfrm rot="7485280">
            <a:off x="15105865" y="112465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3" name="Isosceles Triangle 1742">
            <a:extLst>
              <a:ext uri="{FF2B5EF4-FFF2-40B4-BE49-F238E27FC236}">
                <a16:creationId xmlns:a16="http://schemas.microsoft.com/office/drawing/2014/main" id="{C5E09465-1E9A-433E-AD63-5B4DCA3CC5CE}"/>
              </a:ext>
            </a:extLst>
          </p:cNvPr>
          <p:cNvSpPr/>
          <p:nvPr/>
        </p:nvSpPr>
        <p:spPr>
          <a:xfrm rot="2905694">
            <a:off x="13306969" y="77602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4" name="Isosceles Triangle 1743">
            <a:extLst>
              <a:ext uri="{FF2B5EF4-FFF2-40B4-BE49-F238E27FC236}">
                <a16:creationId xmlns:a16="http://schemas.microsoft.com/office/drawing/2014/main" id="{8FE2CE30-B3E5-45D7-B744-A7115B18B6D8}"/>
              </a:ext>
            </a:extLst>
          </p:cNvPr>
          <p:cNvSpPr/>
          <p:nvPr/>
        </p:nvSpPr>
        <p:spPr>
          <a:xfrm rot="11351919">
            <a:off x="14719033" y="142866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5" name="Isosceles Triangle 1744">
            <a:extLst>
              <a:ext uri="{FF2B5EF4-FFF2-40B4-BE49-F238E27FC236}">
                <a16:creationId xmlns:a16="http://schemas.microsoft.com/office/drawing/2014/main" id="{DA0D2AE1-CC97-4A75-ABD5-218FC7DF3E66}"/>
              </a:ext>
            </a:extLst>
          </p:cNvPr>
          <p:cNvSpPr/>
          <p:nvPr/>
        </p:nvSpPr>
        <p:spPr>
          <a:xfrm rot="18035872">
            <a:off x="13972671" y="167046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6" name="Isosceles Triangle 1745">
            <a:extLst>
              <a:ext uri="{FF2B5EF4-FFF2-40B4-BE49-F238E27FC236}">
                <a16:creationId xmlns:a16="http://schemas.microsoft.com/office/drawing/2014/main" id="{5F272167-88AB-4133-9889-866883ED308F}"/>
              </a:ext>
            </a:extLst>
          </p:cNvPr>
          <p:cNvSpPr/>
          <p:nvPr/>
        </p:nvSpPr>
        <p:spPr>
          <a:xfrm rot="19216034">
            <a:off x="14331519" y="166577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7" name="Isosceles Triangle 1746">
            <a:extLst>
              <a:ext uri="{FF2B5EF4-FFF2-40B4-BE49-F238E27FC236}">
                <a16:creationId xmlns:a16="http://schemas.microsoft.com/office/drawing/2014/main" id="{3580D62C-AEFC-4ACF-86FB-75BE4B0AEBF6}"/>
              </a:ext>
            </a:extLst>
          </p:cNvPr>
          <p:cNvSpPr/>
          <p:nvPr/>
        </p:nvSpPr>
        <p:spPr>
          <a:xfrm rot="8673599">
            <a:off x="15101945" y="170827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8" name="Isosceles Triangle 1747">
            <a:extLst>
              <a:ext uri="{FF2B5EF4-FFF2-40B4-BE49-F238E27FC236}">
                <a16:creationId xmlns:a16="http://schemas.microsoft.com/office/drawing/2014/main" id="{00B0F370-C6D8-44FA-9BE0-95B07C55D4ED}"/>
              </a:ext>
            </a:extLst>
          </p:cNvPr>
          <p:cNvSpPr/>
          <p:nvPr/>
        </p:nvSpPr>
        <p:spPr>
          <a:xfrm>
            <a:off x="14349287" y="137479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9" name="Isosceles Triangle 1748">
            <a:extLst>
              <a:ext uri="{FF2B5EF4-FFF2-40B4-BE49-F238E27FC236}">
                <a16:creationId xmlns:a16="http://schemas.microsoft.com/office/drawing/2014/main" id="{6906DA95-1E1F-4BBD-B00C-DDD4833F1ACB}"/>
              </a:ext>
            </a:extLst>
          </p:cNvPr>
          <p:cNvSpPr/>
          <p:nvPr/>
        </p:nvSpPr>
        <p:spPr>
          <a:xfrm rot="5400000">
            <a:off x="13611925" y="197808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0" name="Isosceles Triangle 1749">
            <a:extLst>
              <a:ext uri="{FF2B5EF4-FFF2-40B4-BE49-F238E27FC236}">
                <a16:creationId xmlns:a16="http://schemas.microsoft.com/office/drawing/2014/main" id="{80E1CD6C-D26F-426B-B4F6-432B23AE3791}"/>
              </a:ext>
            </a:extLst>
          </p:cNvPr>
          <p:cNvSpPr/>
          <p:nvPr/>
        </p:nvSpPr>
        <p:spPr>
          <a:xfrm rot="20526991">
            <a:off x="15097708" y="1957697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1" name="Isosceles Triangle 1750">
            <a:extLst>
              <a:ext uri="{FF2B5EF4-FFF2-40B4-BE49-F238E27FC236}">
                <a16:creationId xmlns:a16="http://schemas.microsoft.com/office/drawing/2014/main" id="{DD34CEC9-CBD4-45F9-9D23-7F67120CE784}"/>
              </a:ext>
            </a:extLst>
          </p:cNvPr>
          <p:cNvSpPr/>
          <p:nvPr/>
        </p:nvSpPr>
        <p:spPr>
          <a:xfrm rot="4870598">
            <a:off x="13188815" y="194636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2" name="Isosceles Triangle 1751">
            <a:extLst>
              <a:ext uri="{FF2B5EF4-FFF2-40B4-BE49-F238E27FC236}">
                <a16:creationId xmlns:a16="http://schemas.microsoft.com/office/drawing/2014/main" id="{02BFB237-B9D7-4A96-9371-9DB07CD515B7}"/>
              </a:ext>
            </a:extLst>
          </p:cNvPr>
          <p:cNvSpPr/>
          <p:nvPr/>
        </p:nvSpPr>
        <p:spPr>
          <a:xfrm rot="9948090">
            <a:off x="14301408" y="228901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3" name="Isosceles Triangle 1752">
            <a:extLst>
              <a:ext uri="{FF2B5EF4-FFF2-40B4-BE49-F238E27FC236}">
                <a16:creationId xmlns:a16="http://schemas.microsoft.com/office/drawing/2014/main" id="{D821FC17-3DEB-4567-999D-72485D4BC94F}"/>
              </a:ext>
            </a:extLst>
          </p:cNvPr>
          <p:cNvSpPr/>
          <p:nvPr/>
        </p:nvSpPr>
        <p:spPr>
          <a:xfrm rot="17471239">
            <a:off x="13929347" y="194521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4" name="Isosceles Triangle 1753">
            <a:extLst>
              <a:ext uri="{FF2B5EF4-FFF2-40B4-BE49-F238E27FC236}">
                <a16:creationId xmlns:a16="http://schemas.microsoft.com/office/drawing/2014/main" id="{497DB413-46D9-4A1B-A31A-D369C30481AB}"/>
              </a:ext>
            </a:extLst>
          </p:cNvPr>
          <p:cNvSpPr/>
          <p:nvPr/>
        </p:nvSpPr>
        <p:spPr>
          <a:xfrm rot="18329694">
            <a:off x="14705940" y="197693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5" name="Isosceles Triangle 1754">
            <a:extLst>
              <a:ext uri="{FF2B5EF4-FFF2-40B4-BE49-F238E27FC236}">
                <a16:creationId xmlns:a16="http://schemas.microsoft.com/office/drawing/2014/main" id="{6CE3CBF8-5032-4EC5-A56A-EB2046F400C1}"/>
              </a:ext>
            </a:extLst>
          </p:cNvPr>
          <p:cNvSpPr/>
          <p:nvPr/>
        </p:nvSpPr>
        <p:spPr>
          <a:xfrm rot="5572618">
            <a:off x="14343523" y="201670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6" name="Isosceles Triangle 1755">
            <a:extLst>
              <a:ext uri="{FF2B5EF4-FFF2-40B4-BE49-F238E27FC236}">
                <a16:creationId xmlns:a16="http://schemas.microsoft.com/office/drawing/2014/main" id="{83AF8FA5-4F96-457F-86F6-C10FD1066DAB}"/>
              </a:ext>
            </a:extLst>
          </p:cNvPr>
          <p:cNvSpPr/>
          <p:nvPr/>
        </p:nvSpPr>
        <p:spPr>
          <a:xfrm rot="11290706">
            <a:off x="13948966" y="231895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7" name="Isosceles Triangle 1756">
            <a:extLst>
              <a:ext uri="{FF2B5EF4-FFF2-40B4-BE49-F238E27FC236}">
                <a16:creationId xmlns:a16="http://schemas.microsoft.com/office/drawing/2014/main" id="{D48667A9-5C69-44FF-B0BF-BAB7D20BD44A}"/>
              </a:ext>
            </a:extLst>
          </p:cNvPr>
          <p:cNvSpPr/>
          <p:nvPr/>
        </p:nvSpPr>
        <p:spPr>
          <a:xfrm rot="8485472">
            <a:off x="14708187" y="232421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8" name="Isosceles Triangle 1757">
            <a:extLst>
              <a:ext uri="{FF2B5EF4-FFF2-40B4-BE49-F238E27FC236}">
                <a16:creationId xmlns:a16="http://schemas.microsoft.com/office/drawing/2014/main" id="{63113BC6-25C7-4A6A-8770-B4F15BEF0831}"/>
              </a:ext>
            </a:extLst>
          </p:cNvPr>
          <p:cNvSpPr/>
          <p:nvPr/>
        </p:nvSpPr>
        <p:spPr>
          <a:xfrm rot="7409797">
            <a:off x="13595848" y="230362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9" name="Isosceles Triangle 1758">
            <a:extLst>
              <a:ext uri="{FF2B5EF4-FFF2-40B4-BE49-F238E27FC236}">
                <a16:creationId xmlns:a16="http://schemas.microsoft.com/office/drawing/2014/main" id="{6FE5F1E6-108A-4756-BCCC-7DB028F74DE9}"/>
              </a:ext>
            </a:extLst>
          </p:cNvPr>
          <p:cNvSpPr/>
          <p:nvPr/>
        </p:nvSpPr>
        <p:spPr>
          <a:xfrm rot="13358931">
            <a:off x="15069320" y="231302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0" name="Isosceles Triangle 1759">
            <a:extLst>
              <a:ext uri="{FF2B5EF4-FFF2-40B4-BE49-F238E27FC236}">
                <a16:creationId xmlns:a16="http://schemas.microsoft.com/office/drawing/2014/main" id="{32F44C2D-B701-4D51-8B2E-7396A2B4B26A}"/>
              </a:ext>
            </a:extLst>
          </p:cNvPr>
          <p:cNvSpPr/>
          <p:nvPr/>
        </p:nvSpPr>
        <p:spPr>
          <a:xfrm rot="17471239">
            <a:off x="13171332" y="221129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1" name="Isosceles Triangle 1760">
            <a:extLst>
              <a:ext uri="{FF2B5EF4-FFF2-40B4-BE49-F238E27FC236}">
                <a16:creationId xmlns:a16="http://schemas.microsoft.com/office/drawing/2014/main" id="{34314171-EA24-446B-98AB-7340D5371D99}"/>
              </a:ext>
            </a:extLst>
          </p:cNvPr>
          <p:cNvSpPr/>
          <p:nvPr/>
        </p:nvSpPr>
        <p:spPr>
          <a:xfrm rot="6948095">
            <a:off x="13220627" y="54369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2" name="Isosceles Triangle 1761">
            <a:extLst>
              <a:ext uri="{FF2B5EF4-FFF2-40B4-BE49-F238E27FC236}">
                <a16:creationId xmlns:a16="http://schemas.microsoft.com/office/drawing/2014/main" id="{21228A83-C750-435D-A566-7BF951568136}"/>
              </a:ext>
            </a:extLst>
          </p:cNvPr>
          <p:cNvSpPr/>
          <p:nvPr/>
        </p:nvSpPr>
        <p:spPr>
          <a:xfrm rot="2905694">
            <a:off x="13962366" y="21585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3" name="Isosceles Triangle 1762">
            <a:extLst>
              <a:ext uri="{FF2B5EF4-FFF2-40B4-BE49-F238E27FC236}">
                <a16:creationId xmlns:a16="http://schemas.microsoft.com/office/drawing/2014/main" id="{D0926E3E-08A5-4F19-A0C9-4BE123659C87}"/>
              </a:ext>
            </a:extLst>
          </p:cNvPr>
          <p:cNvSpPr/>
          <p:nvPr/>
        </p:nvSpPr>
        <p:spPr>
          <a:xfrm rot="16563460">
            <a:off x="14679210" y="49567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4" name="Isosceles Triangle 1763">
            <a:extLst>
              <a:ext uri="{FF2B5EF4-FFF2-40B4-BE49-F238E27FC236}">
                <a16:creationId xmlns:a16="http://schemas.microsoft.com/office/drawing/2014/main" id="{3EB70561-AE19-4661-97F5-04895A8DE5DB}"/>
              </a:ext>
            </a:extLst>
          </p:cNvPr>
          <p:cNvSpPr/>
          <p:nvPr/>
        </p:nvSpPr>
        <p:spPr>
          <a:xfrm rot="14314573">
            <a:off x="14347768" y="8001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5" name="Isosceles Triangle 1764">
            <a:extLst>
              <a:ext uri="{FF2B5EF4-FFF2-40B4-BE49-F238E27FC236}">
                <a16:creationId xmlns:a16="http://schemas.microsoft.com/office/drawing/2014/main" id="{98AB9D4A-83E9-4AA5-A772-B22420D8C8A0}"/>
              </a:ext>
            </a:extLst>
          </p:cNvPr>
          <p:cNvSpPr/>
          <p:nvPr/>
        </p:nvSpPr>
        <p:spPr>
          <a:xfrm rot="14314573">
            <a:off x="13957125" y="81735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6" name="Isosceles Triangle 1765">
            <a:extLst>
              <a:ext uri="{FF2B5EF4-FFF2-40B4-BE49-F238E27FC236}">
                <a16:creationId xmlns:a16="http://schemas.microsoft.com/office/drawing/2014/main" id="{DBC72EBF-E7A4-43D9-AAB0-5C582C8EBA3E}"/>
              </a:ext>
            </a:extLst>
          </p:cNvPr>
          <p:cNvSpPr/>
          <p:nvPr/>
        </p:nvSpPr>
        <p:spPr>
          <a:xfrm rot="20330176">
            <a:off x="13197496" y="168570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7" name="Isosceles Triangle 1766">
            <a:extLst>
              <a:ext uri="{FF2B5EF4-FFF2-40B4-BE49-F238E27FC236}">
                <a16:creationId xmlns:a16="http://schemas.microsoft.com/office/drawing/2014/main" id="{FCC2CF4F-3CF7-477B-B689-88B2D31BE569}"/>
              </a:ext>
            </a:extLst>
          </p:cNvPr>
          <p:cNvSpPr/>
          <p:nvPr/>
        </p:nvSpPr>
        <p:spPr>
          <a:xfrm rot="7389021">
            <a:off x="14313959" y="114045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8" name="Isosceles Triangle 1767">
            <a:extLst>
              <a:ext uri="{FF2B5EF4-FFF2-40B4-BE49-F238E27FC236}">
                <a16:creationId xmlns:a16="http://schemas.microsoft.com/office/drawing/2014/main" id="{07F7DADB-A340-471F-93D3-F1CF4EBA75AC}"/>
              </a:ext>
            </a:extLst>
          </p:cNvPr>
          <p:cNvSpPr/>
          <p:nvPr/>
        </p:nvSpPr>
        <p:spPr>
          <a:xfrm rot="19588257">
            <a:off x="13603670" y="165265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9" name="Isosceles Triangle 1768">
            <a:extLst>
              <a:ext uri="{FF2B5EF4-FFF2-40B4-BE49-F238E27FC236}">
                <a16:creationId xmlns:a16="http://schemas.microsoft.com/office/drawing/2014/main" id="{218502EB-3449-4E1F-A8FD-A52F652A3CFE}"/>
              </a:ext>
            </a:extLst>
          </p:cNvPr>
          <p:cNvSpPr/>
          <p:nvPr/>
        </p:nvSpPr>
        <p:spPr>
          <a:xfrm rot="8673599">
            <a:off x="13220951" y="110974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0" name="Isosceles Triangle 1769">
            <a:extLst>
              <a:ext uri="{FF2B5EF4-FFF2-40B4-BE49-F238E27FC236}">
                <a16:creationId xmlns:a16="http://schemas.microsoft.com/office/drawing/2014/main" id="{9655550A-1BFC-4A42-A93A-59D422293B4C}"/>
              </a:ext>
            </a:extLst>
          </p:cNvPr>
          <p:cNvSpPr/>
          <p:nvPr/>
        </p:nvSpPr>
        <p:spPr>
          <a:xfrm rot="6936777">
            <a:off x="13614333" y="143319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1" name="Isosceles Triangle 1770">
            <a:extLst>
              <a:ext uri="{FF2B5EF4-FFF2-40B4-BE49-F238E27FC236}">
                <a16:creationId xmlns:a16="http://schemas.microsoft.com/office/drawing/2014/main" id="{48D4ABBC-AA6D-4F7D-A14A-68C73A02B38A}"/>
              </a:ext>
            </a:extLst>
          </p:cNvPr>
          <p:cNvSpPr/>
          <p:nvPr/>
        </p:nvSpPr>
        <p:spPr>
          <a:xfrm rot="19480714">
            <a:off x="13584785" y="109572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2" name="Isosceles Triangle 1771">
            <a:extLst>
              <a:ext uri="{FF2B5EF4-FFF2-40B4-BE49-F238E27FC236}">
                <a16:creationId xmlns:a16="http://schemas.microsoft.com/office/drawing/2014/main" id="{45C16508-45CF-41B9-87D5-4C11A002BBD7}"/>
              </a:ext>
            </a:extLst>
          </p:cNvPr>
          <p:cNvSpPr/>
          <p:nvPr/>
        </p:nvSpPr>
        <p:spPr>
          <a:xfrm rot="8708762">
            <a:off x="15146764" y="139646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3" name="Isosceles Triangle 1772">
            <a:extLst>
              <a:ext uri="{FF2B5EF4-FFF2-40B4-BE49-F238E27FC236}">
                <a16:creationId xmlns:a16="http://schemas.microsoft.com/office/drawing/2014/main" id="{0A0D2AAC-B255-4EA9-BCC6-11EFAB3711FC}"/>
              </a:ext>
            </a:extLst>
          </p:cNvPr>
          <p:cNvSpPr/>
          <p:nvPr/>
        </p:nvSpPr>
        <p:spPr>
          <a:xfrm rot="10800000">
            <a:off x="13182361" y="140710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4" name="Isosceles Triangle 1773">
            <a:extLst>
              <a:ext uri="{FF2B5EF4-FFF2-40B4-BE49-F238E27FC236}">
                <a16:creationId xmlns:a16="http://schemas.microsoft.com/office/drawing/2014/main" id="{17810490-044F-4B63-B2DE-0A01671CB5CB}"/>
              </a:ext>
            </a:extLst>
          </p:cNvPr>
          <p:cNvSpPr/>
          <p:nvPr/>
        </p:nvSpPr>
        <p:spPr>
          <a:xfrm rot="14763566">
            <a:off x="13573943" y="260610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5" name="Isosceles Triangle 1774">
            <a:extLst>
              <a:ext uri="{FF2B5EF4-FFF2-40B4-BE49-F238E27FC236}">
                <a16:creationId xmlns:a16="http://schemas.microsoft.com/office/drawing/2014/main" id="{5885FB0C-446A-4497-BEF5-5C2AFB02CB49}"/>
              </a:ext>
            </a:extLst>
          </p:cNvPr>
          <p:cNvSpPr/>
          <p:nvPr/>
        </p:nvSpPr>
        <p:spPr>
          <a:xfrm rot="10311853">
            <a:off x="14315579" y="2572435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6" name="Isosceles Triangle 1775">
            <a:extLst>
              <a:ext uri="{FF2B5EF4-FFF2-40B4-BE49-F238E27FC236}">
                <a16:creationId xmlns:a16="http://schemas.microsoft.com/office/drawing/2014/main" id="{B21070A6-D9B3-4CE0-A570-2D1F011D9F6E}"/>
              </a:ext>
            </a:extLst>
          </p:cNvPr>
          <p:cNvSpPr/>
          <p:nvPr/>
        </p:nvSpPr>
        <p:spPr>
          <a:xfrm rot="16563460">
            <a:off x="13187809" y="256913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7" name="Isosceles Triangle 1776">
            <a:extLst>
              <a:ext uri="{FF2B5EF4-FFF2-40B4-BE49-F238E27FC236}">
                <a16:creationId xmlns:a16="http://schemas.microsoft.com/office/drawing/2014/main" id="{FCA1BE81-D292-480E-8DF2-3E4CCE085564}"/>
              </a:ext>
            </a:extLst>
          </p:cNvPr>
          <p:cNvSpPr/>
          <p:nvPr/>
        </p:nvSpPr>
        <p:spPr>
          <a:xfrm rot="1957263">
            <a:off x="13999665" y="287856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8" name="Isosceles Triangle 1777">
            <a:extLst>
              <a:ext uri="{FF2B5EF4-FFF2-40B4-BE49-F238E27FC236}">
                <a16:creationId xmlns:a16="http://schemas.microsoft.com/office/drawing/2014/main" id="{75CF71F5-C5BD-4390-8988-6688B887C0BE}"/>
              </a:ext>
            </a:extLst>
          </p:cNvPr>
          <p:cNvSpPr/>
          <p:nvPr/>
        </p:nvSpPr>
        <p:spPr>
          <a:xfrm rot="5213791">
            <a:off x="13657517" y="289353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9" name="Isosceles Triangle 1778">
            <a:extLst>
              <a:ext uri="{FF2B5EF4-FFF2-40B4-BE49-F238E27FC236}">
                <a16:creationId xmlns:a16="http://schemas.microsoft.com/office/drawing/2014/main" id="{1B54C65D-7813-4780-BC7E-CA1FBB2D500B}"/>
              </a:ext>
            </a:extLst>
          </p:cNvPr>
          <p:cNvSpPr/>
          <p:nvPr/>
        </p:nvSpPr>
        <p:spPr>
          <a:xfrm rot="3130022">
            <a:off x="15032710" y="286089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0" name="Isosceles Triangle 1779">
            <a:extLst>
              <a:ext uri="{FF2B5EF4-FFF2-40B4-BE49-F238E27FC236}">
                <a16:creationId xmlns:a16="http://schemas.microsoft.com/office/drawing/2014/main" id="{71F2E5AE-5F04-4ECC-A36B-1577D67C071D}"/>
              </a:ext>
            </a:extLst>
          </p:cNvPr>
          <p:cNvSpPr/>
          <p:nvPr/>
        </p:nvSpPr>
        <p:spPr>
          <a:xfrm rot="4460713">
            <a:off x="14328325" y="286744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1" name="Isosceles Triangle 1780">
            <a:extLst>
              <a:ext uri="{FF2B5EF4-FFF2-40B4-BE49-F238E27FC236}">
                <a16:creationId xmlns:a16="http://schemas.microsoft.com/office/drawing/2014/main" id="{B47BD2E9-2BE4-41AA-AC63-5110707ECBC9}"/>
              </a:ext>
            </a:extLst>
          </p:cNvPr>
          <p:cNvSpPr/>
          <p:nvPr/>
        </p:nvSpPr>
        <p:spPr>
          <a:xfrm rot="5708341">
            <a:off x="14759333" y="258939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2" name="Isosceles Triangle 1781">
            <a:extLst>
              <a:ext uri="{FF2B5EF4-FFF2-40B4-BE49-F238E27FC236}">
                <a16:creationId xmlns:a16="http://schemas.microsoft.com/office/drawing/2014/main" id="{A9CEAC36-4FFF-4F4A-B148-78F1233EBA90}"/>
              </a:ext>
            </a:extLst>
          </p:cNvPr>
          <p:cNvSpPr/>
          <p:nvPr/>
        </p:nvSpPr>
        <p:spPr>
          <a:xfrm rot="14314573">
            <a:off x="15061177" y="260479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3" name="Isosceles Triangle 1782">
            <a:extLst>
              <a:ext uri="{FF2B5EF4-FFF2-40B4-BE49-F238E27FC236}">
                <a16:creationId xmlns:a16="http://schemas.microsoft.com/office/drawing/2014/main" id="{7A308E64-8B1B-4ECC-A98D-FA0B6131C5F8}"/>
              </a:ext>
            </a:extLst>
          </p:cNvPr>
          <p:cNvSpPr/>
          <p:nvPr/>
        </p:nvSpPr>
        <p:spPr>
          <a:xfrm rot="6936777">
            <a:off x="14720512" y="347019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4" name="Isosceles Triangle 1783">
            <a:extLst>
              <a:ext uri="{FF2B5EF4-FFF2-40B4-BE49-F238E27FC236}">
                <a16:creationId xmlns:a16="http://schemas.microsoft.com/office/drawing/2014/main" id="{5CC027B5-9006-4404-9AB8-3921F039CC77}"/>
              </a:ext>
            </a:extLst>
          </p:cNvPr>
          <p:cNvSpPr/>
          <p:nvPr/>
        </p:nvSpPr>
        <p:spPr>
          <a:xfrm rot="19588257">
            <a:off x="13944118" y="3463683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5" name="Isosceles Triangle 1784">
            <a:extLst>
              <a:ext uri="{FF2B5EF4-FFF2-40B4-BE49-F238E27FC236}">
                <a16:creationId xmlns:a16="http://schemas.microsoft.com/office/drawing/2014/main" id="{C35BE287-3CCD-4321-9D72-FD9D6B0C756B}"/>
              </a:ext>
            </a:extLst>
          </p:cNvPr>
          <p:cNvSpPr/>
          <p:nvPr/>
        </p:nvSpPr>
        <p:spPr>
          <a:xfrm rot="6948095">
            <a:off x="14720399" y="314924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6" name="Isosceles Triangle 1785">
            <a:extLst>
              <a:ext uri="{FF2B5EF4-FFF2-40B4-BE49-F238E27FC236}">
                <a16:creationId xmlns:a16="http://schemas.microsoft.com/office/drawing/2014/main" id="{CFCBE256-4D1A-45CD-8204-BE07C881880D}"/>
              </a:ext>
            </a:extLst>
          </p:cNvPr>
          <p:cNvSpPr/>
          <p:nvPr/>
        </p:nvSpPr>
        <p:spPr>
          <a:xfrm rot="6392686">
            <a:off x="13952919" y="37729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7" name="Isosceles Triangle 1786">
            <a:extLst>
              <a:ext uri="{FF2B5EF4-FFF2-40B4-BE49-F238E27FC236}">
                <a16:creationId xmlns:a16="http://schemas.microsoft.com/office/drawing/2014/main" id="{3D7CF800-55CA-4873-931B-F6E0B8B8C655}"/>
              </a:ext>
            </a:extLst>
          </p:cNvPr>
          <p:cNvSpPr/>
          <p:nvPr/>
        </p:nvSpPr>
        <p:spPr>
          <a:xfrm rot="7389021">
            <a:off x="13597499" y="320501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8" name="Isosceles Triangle 1787">
            <a:extLst>
              <a:ext uri="{FF2B5EF4-FFF2-40B4-BE49-F238E27FC236}">
                <a16:creationId xmlns:a16="http://schemas.microsoft.com/office/drawing/2014/main" id="{D203EE3B-C30F-4C41-BBEB-8DE8F8B613C3}"/>
              </a:ext>
            </a:extLst>
          </p:cNvPr>
          <p:cNvSpPr/>
          <p:nvPr/>
        </p:nvSpPr>
        <p:spPr>
          <a:xfrm rot="14539650">
            <a:off x="14716767" y="411073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9" name="Isosceles Triangle 1788">
            <a:extLst>
              <a:ext uri="{FF2B5EF4-FFF2-40B4-BE49-F238E27FC236}">
                <a16:creationId xmlns:a16="http://schemas.microsoft.com/office/drawing/2014/main" id="{7A088B90-2B6F-4849-9DE1-995F3BFCF076}"/>
              </a:ext>
            </a:extLst>
          </p:cNvPr>
          <p:cNvSpPr/>
          <p:nvPr/>
        </p:nvSpPr>
        <p:spPr>
          <a:xfrm rot="12835606">
            <a:off x="15047528" y="3188903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0" name="Isosceles Triangle 1789">
            <a:extLst>
              <a:ext uri="{FF2B5EF4-FFF2-40B4-BE49-F238E27FC236}">
                <a16:creationId xmlns:a16="http://schemas.microsoft.com/office/drawing/2014/main" id="{79973A37-62DB-4D54-8532-3749EA10B093}"/>
              </a:ext>
            </a:extLst>
          </p:cNvPr>
          <p:cNvSpPr/>
          <p:nvPr/>
        </p:nvSpPr>
        <p:spPr>
          <a:xfrm rot="7485280">
            <a:off x="15101018" y="349786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1" name="Isosceles Triangle 1790">
            <a:extLst>
              <a:ext uri="{FF2B5EF4-FFF2-40B4-BE49-F238E27FC236}">
                <a16:creationId xmlns:a16="http://schemas.microsoft.com/office/drawing/2014/main" id="{22FF4AC7-BB98-475F-866D-CE524EEE3F68}"/>
              </a:ext>
            </a:extLst>
          </p:cNvPr>
          <p:cNvSpPr/>
          <p:nvPr/>
        </p:nvSpPr>
        <p:spPr>
          <a:xfrm rot="2905694">
            <a:off x="13302121" y="314924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2" name="Isosceles Triangle 1791">
            <a:extLst>
              <a:ext uri="{FF2B5EF4-FFF2-40B4-BE49-F238E27FC236}">
                <a16:creationId xmlns:a16="http://schemas.microsoft.com/office/drawing/2014/main" id="{B750405C-4DD7-49D1-996F-B0545F5C7615}"/>
              </a:ext>
            </a:extLst>
          </p:cNvPr>
          <p:cNvSpPr/>
          <p:nvPr/>
        </p:nvSpPr>
        <p:spPr>
          <a:xfrm rot="11351919">
            <a:off x="14714185" y="3801879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3" name="Isosceles Triangle 1792">
            <a:extLst>
              <a:ext uri="{FF2B5EF4-FFF2-40B4-BE49-F238E27FC236}">
                <a16:creationId xmlns:a16="http://schemas.microsoft.com/office/drawing/2014/main" id="{395A8076-AC3D-46EB-9729-8DA094BE6454}"/>
              </a:ext>
            </a:extLst>
          </p:cNvPr>
          <p:cNvSpPr/>
          <p:nvPr/>
        </p:nvSpPr>
        <p:spPr>
          <a:xfrm rot="18035872">
            <a:off x="13967824" y="4043675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4" name="Isosceles Triangle 1793">
            <a:extLst>
              <a:ext uri="{FF2B5EF4-FFF2-40B4-BE49-F238E27FC236}">
                <a16:creationId xmlns:a16="http://schemas.microsoft.com/office/drawing/2014/main" id="{AF9E2CA4-5A2C-4317-BEB0-AD96681CFAA1}"/>
              </a:ext>
            </a:extLst>
          </p:cNvPr>
          <p:cNvSpPr/>
          <p:nvPr/>
        </p:nvSpPr>
        <p:spPr>
          <a:xfrm rot="19216034">
            <a:off x="14326671" y="4038992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5" name="Isosceles Triangle 1794">
            <a:extLst>
              <a:ext uri="{FF2B5EF4-FFF2-40B4-BE49-F238E27FC236}">
                <a16:creationId xmlns:a16="http://schemas.microsoft.com/office/drawing/2014/main" id="{5688AF81-AEF1-4237-8259-F80321EB4F80}"/>
              </a:ext>
            </a:extLst>
          </p:cNvPr>
          <p:cNvSpPr/>
          <p:nvPr/>
        </p:nvSpPr>
        <p:spPr>
          <a:xfrm rot="8673599">
            <a:off x="15097097" y="4081486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6" name="Isosceles Triangle 1795">
            <a:extLst>
              <a:ext uri="{FF2B5EF4-FFF2-40B4-BE49-F238E27FC236}">
                <a16:creationId xmlns:a16="http://schemas.microsoft.com/office/drawing/2014/main" id="{D1AC9686-0F4A-4432-BBD2-212B699EC41E}"/>
              </a:ext>
            </a:extLst>
          </p:cNvPr>
          <p:cNvSpPr/>
          <p:nvPr/>
        </p:nvSpPr>
        <p:spPr>
          <a:xfrm>
            <a:off x="14344439" y="374800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7" name="Isosceles Triangle 1796">
            <a:extLst>
              <a:ext uri="{FF2B5EF4-FFF2-40B4-BE49-F238E27FC236}">
                <a16:creationId xmlns:a16="http://schemas.microsoft.com/office/drawing/2014/main" id="{CBCAE954-C8ED-45AD-9BC3-6C2EB3D7F280}"/>
              </a:ext>
            </a:extLst>
          </p:cNvPr>
          <p:cNvSpPr/>
          <p:nvPr/>
        </p:nvSpPr>
        <p:spPr>
          <a:xfrm rot="5400000">
            <a:off x="13607077" y="435129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8" name="Isosceles Triangle 1797">
            <a:extLst>
              <a:ext uri="{FF2B5EF4-FFF2-40B4-BE49-F238E27FC236}">
                <a16:creationId xmlns:a16="http://schemas.microsoft.com/office/drawing/2014/main" id="{52B01B3B-288E-4BB0-8D12-881E94EEAB54}"/>
              </a:ext>
            </a:extLst>
          </p:cNvPr>
          <p:cNvSpPr/>
          <p:nvPr/>
        </p:nvSpPr>
        <p:spPr>
          <a:xfrm rot="20526991">
            <a:off x="15092860" y="4330912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9" name="Isosceles Triangle 1798">
            <a:extLst>
              <a:ext uri="{FF2B5EF4-FFF2-40B4-BE49-F238E27FC236}">
                <a16:creationId xmlns:a16="http://schemas.microsoft.com/office/drawing/2014/main" id="{E62679EC-4C8B-435E-9215-DA977BC8958D}"/>
              </a:ext>
            </a:extLst>
          </p:cNvPr>
          <p:cNvSpPr/>
          <p:nvPr/>
        </p:nvSpPr>
        <p:spPr>
          <a:xfrm rot="4870598">
            <a:off x="13183967" y="431958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0" name="Isosceles Triangle 1799">
            <a:extLst>
              <a:ext uri="{FF2B5EF4-FFF2-40B4-BE49-F238E27FC236}">
                <a16:creationId xmlns:a16="http://schemas.microsoft.com/office/drawing/2014/main" id="{ED8AF27F-EEA9-4966-8E2B-A77BC3837382}"/>
              </a:ext>
            </a:extLst>
          </p:cNvPr>
          <p:cNvSpPr/>
          <p:nvPr/>
        </p:nvSpPr>
        <p:spPr>
          <a:xfrm rot="9948090">
            <a:off x="14296560" y="4662232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1" name="Isosceles Triangle 1800">
            <a:extLst>
              <a:ext uri="{FF2B5EF4-FFF2-40B4-BE49-F238E27FC236}">
                <a16:creationId xmlns:a16="http://schemas.microsoft.com/office/drawing/2014/main" id="{C290E6C4-3110-410B-8B46-F358041C064F}"/>
              </a:ext>
            </a:extLst>
          </p:cNvPr>
          <p:cNvSpPr/>
          <p:nvPr/>
        </p:nvSpPr>
        <p:spPr>
          <a:xfrm rot="17471239">
            <a:off x="13924499" y="431842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2" name="Isosceles Triangle 1801">
            <a:extLst>
              <a:ext uri="{FF2B5EF4-FFF2-40B4-BE49-F238E27FC236}">
                <a16:creationId xmlns:a16="http://schemas.microsoft.com/office/drawing/2014/main" id="{D0AAF7A1-82AE-4727-9E07-1C96AED9658E}"/>
              </a:ext>
            </a:extLst>
          </p:cNvPr>
          <p:cNvSpPr/>
          <p:nvPr/>
        </p:nvSpPr>
        <p:spPr>
          <a:xfrm rot="18329694">
            <a:off x="14701092" y="428290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3" name="Isosceles Triangle 1802">
            <a:extLst>
              <a:ext uri="{FF2B5EF4-FFF2-40B4-BE49-F238E27FC236}">
                <a16:creationId xmlns:a16="http://schemas.microsoft.com/office/drawing/2014/main" id="{C98F6689-380D-482E-839A-12A3A72033D1}"/>
              </a:ext>
            </a:extLst>
          </p:cNvPr>
          <p:cNvSpPr/>
          <p:nvPr/>
        </p:nvSpPr>
        <p:spPr>
          <a:xfrm rot="5572618">
            <a:off x="14338676" y="438991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4" name="Isosceles Triangle 1803">
            <a:extLst>
              <a:ext uri="{FF2B5EF4-FFF2-40B4-BE49-F238E27FC236}">
                <a16:creationId xmlns:a16="http://schemas.microsoft.com/office/drawing/2014/main" id="{EE74DBA1-131F-4239-A18B-F53F45EF5EF9}"/>
              </a:ext>
            </a:extLst>
          </p:cNvPr>
          <p:cNvSpPr/>
          <p:nvPr/>
        </p:nvSpPr>
        <p:spPr>
          <a:xfrm rot="11290706">
            <a:off x="13944117" y="4692163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5" name="Isosceles Triangle 1804">
            <a:extLst>
              <a:ext uri="{FF2B5EF4-FFF2-40B4-BE49-F238E27FC236}">
                <a16:creationId xmlns:a16="http://schemas.microsoft.com/office/drawing/2014/main" id="{4902CF95-B40B-48F3-BDDB-78BCA3BCC8BC}"/>
              </a:ext>
            </a:extLst>
          </p:cNvPr>
          <p:cNvSpPr/>
          <p:nvPr/>
        </p:nvSpPr>
        <p:spPr>
          <a:xfrm rot="8485472">
            <a:off x="14703339" y="469742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6" name="Isosceles Triangle 1805">
            <a:extLst>
              <a:ext uri="{FF2B5EF4-FFF2-40B4-BE49-F238E27FC236}">
                <a16:creationId xmlns:a16="http://schemas.microsoft.com/office/drawing/2014/main" id="{F3B26E9B-9AF2-4731-9863-E901E09408A5}"/>
              </a:ext>
            </a:extLst>
          </p:cNvPr>
          <p:cNvSpPr/>
          <p:nvPr/>
        </p:nvSpPr>
        <p:spPr>
          <a:xfrm rot="7409797">
            <a:off x="13591000" y="467683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7" name="Isosceles Triangle 1806">
            <a:extLst>
              <a:ext uri="{FF2B5EF4-FFF2-40B4-BE49-F238E27FC236}">
                <a16:creationId xmlns:a16="http://schemas.microsoft.com/office/drawing/2014/main" id="{2E0AAE72-ECA8-42FC-9B39-5A6D953D10CC}"/>
              </a:ext>
            </a:extLst>
          </p:cNvPr>
          <p:cNvSpPr/>
          <p:nvPr/>
        </p:nvSpPr>
        <p:spPr>
          <a:xfrm rot="13358931">
            <a:off x="15064471" y="468623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8" name="Isosceles Triangle 1807">
            <a:extLst>
              <a:ext uri="{FF2B5EF4-FFF2-40B4-BE49-F238E27FC236}">
                <a16:creationId xmlns:a16="http://schemas.microsoft.com/office/drawing/2014/main" id="{846D9985-8491-4585-9A0D-BA79677CBE52}"/>
              </a:ext>
            </a:extLst>
          </p:cNvPr>
          <p:cNvSpPr/>
          <p:nvPr/>
        </p:nvSpPr>
        <p:spPr>
          <a:xfrm rot="17471239">
            <a:off x="13166484" y="458451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9" name="Isosceles Triangle 1808">
            <a:extLst>
              <a:ext uri="{FF2B5EF4-FFF2-40B4-BE49-F238E27FC236}">
                <a16:creationId xmlns:a16="http://schemas.microsoft.com/office/drawing/2014/main" id="{956B3D54-06CA-43FC-9EE7-51F9A7622573}"/>
              </a:ext>
            </a:extLst>
          </p:cNvPr>
          <p:cNvSpPr/>
          <p:nvPr/>
        </p:nvSpPr>
        <p:spPr>
          <a:xfrm rot="6948095">
            <a:off x="13215780" y="291691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0" name="Isosceles Triangle 1809">
            <a:extLst>
              <a:ext uri="{FF2B5EF4-FFF2-40B4-BE49-F238E27FC236}">
                <a16:creationId xmlns:a16="http://schemas.microsoft.com/office/drawing/2014/main" id="{0B6435AB-B0CE-4F9B-A681-381935E9B4BE}"/>
              </a:ext>
            </a:extLst>
          </p:cNvPr>
          <p:cNvSpPr/>
          <p:nvPr/>
        </p:nvSpPr>
        <p:spPr>
          <a:xfrm rot="2905694">
            <a:off x="13957518" y="258906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1" name="Isosceles Triangle 1810">
            <a:extLst>
              <a:ext uri="{FF2B5EF4-FFF2-40B4-BE49-F238E27FC236}">
                <a16:creationId xmlns:a16="http://schemas.microsoft.com/office/drawing/2014/main" id="{3FA494D5-BE03-4386-8445-15786CF1263F}"/>
              </a:ext>
            </a:extLst>
          </p:cNvPr>
          <p:cNvSpPr/>
          <p:nvPr/>
        </p:nvSpPr>
        <p:spPr>
          <a:xfrm rot="16563460">
            <a:off x="14674363" y="2868887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2" name="Isosceles Triangle 1811">
            <a:extLst>
              <a:ext uri="{FF2B5EF4-FFF2-40B4-BE49-F238E27FC236}">
                <a16:creationId xmlns:a16="http://schemas.microsoft.com/office/drawing/2014/main" id="{4B71ACE2-E341-4582-AE09-47F17646AFF9}"/>
              </a:ext>
            </a:extLst>
          </p:cNvPr>
          <p:cNvSpPr/>
          <p:nvPr/>
        </p:nvSpPr>
        <p:spPr>
          <a:xfrm rot="14314573">
            <a:off x="14342920" y="31734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3" name="Isosceles Triangle 1812">
            <a:extLst>
              <a:ext uri="{FF2B5EF4-FFF2-40B4-BE49-F238E27FC236}">
                <a16:creationId xmlns:a16="http://schemas.microsoft.com/office/drawing/2014/main" id="{CCE71901-B7E4-4E87-ACA4-A59C67B230CF}"/>
              </a:ext>
            </a:extLst>
          </p:cNvPr>
          <p:cNvSpPr/>
          <p:nvPr/>
        </p:nvSpPr>
        <p:spPr>
          <a:xfrm rot="14314573">
            <a:off x="13952277" y="3190573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4" name="Isosceles Triangle 1813">
            <a:extLst>
              <a:ext uri="{FF2B5EF4-FFF2-40B4-BE49-F238E27FC236}">
                <a16:creationId xmlns:a16="http://schemas.microsoft.com/office/drawing/2014/main" id="{1EE38608-62C0-40BB-8B97-EE5E7FA95A76}"/>
              </a:ext>
            </a:extLst>
          </p:cNvPr>
          <p:cNvSpPr/>
          <p:nvPr/>
        </p:nvSpPr>
        <p:spPr>
          <a:xfrm rot="20330176">
            <a:off x="13192648" y="405892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5" name="Isosceles Triangle 1814">
            <a:extLst>
              <a:ext uri="{FF2B5EF4-FFF2-40B4-BE49-F238E27FC236}">
                <a16:creationId xmlns:a16="http://schemas.microsoft.com/office/drawing/2014/main" id="{0E1F848C-7D25-4D26-AA53-4F066D79D320}"/>
              </a:ext>
            </a:extLst>
          </p:cNvPr>
          <p:cNvSpPr/>
          <p:nvPr/>
        </p:nvSpPr>
        <p:spPr>
          <a:xfrm rot="7389021">
            <a:off x="14309112" y="351366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6" name="Isosceles Triangle 1815">
            <a:extLst>
              <a:ext uri="{FF2B5EF4-FFF2-40B4-BE49-F238E27FC236}">
                <a16:creationId xmlns:a16="http://schemas.microsoft.com/office/drawing/2014/main" id="{A4EBB57B-7125-42D2-8130-596EC03B0EF2}"/>
              </a:ext>
            </a:extLst>
          </p:cNvPr>
          <p:cNvSpPr/>
          <p:nvPr/>
        </p:nvSpPr>
        <p:spPr>
          <a:xfrm rot="19588257">
            <a:off x="13598822" y="402587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7" name="Isosceles Triangle 1816">
            <a:extLst>
              <a:ext uri="{FF2B5EF4-FFF2-40B4-BE49-F238E27FC236}">
                <a16:creationId xmlns:a16="http://schemas.microsoft.com/office/drawing/2014/main" id="{8FE4358D-DB29-4C9F-978B-1C3A30DF123D}"/>
              </a:ext>
            </a:extLst>
          </p:cNvPr>
          <p:cNvSpPr/>
          <p:nvPr/>
        </p:nvSpPr>
        <p:spPr>
          <a:xfrm rot="8673599">
            <a:off x="13216104" y="348295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8" name="Isosceles Triangle 1817">
            <a:extLst>
              <a:ext uri="{FF2B5EF4-FFF2-40B4-BE49-F238E27FC236}">
                <a16:creationId xmlns:a16="http://schemas.microsoft.com/office/drawing/2014/main" id="{3D87CB0B-560D-4FF0-9793-9DCD363F0E9A}"/>
              </a:ext>
            </a:extLst>
          </p:cNvPr>
          <p:cNvSpPr/>
          <p:nvPr/>
        </p:nvSpPr>
        <p:spPr>
          <a:xfrm rot="6936777">
            <a:off x="13609486" y="380640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9" name="Isosceles Triangle 1818">
            <a:extLst>
              <a:ext uri="{FF2B5EF4-FFF2-40B4-BE49-F238E27FC236}">
                <a16:creationId xmlns:a16="http://schemas.microsoft.com/office/drawing/2014/main" id="{D39DA8A6-4DE2-4A23-A781-D0549139A508}"/>
              </a:ext>
            </a:extLst>
          </p:cNvPr>
          <p:cNvSpPr/>
          <p:nvPr/>
        </p:nvSpPr>
        <p:spPr>
          <a:xfrm rot="19480714">
            <a:off x="13579937" y="346894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0" name="Isosceles Triangle 1819">
            <a:extLst>
              <a:ext uri="{FF2B5EF4-FFF2-40B4-BE49-F238E27FC236}">
                <a16:creationId xmlns:a16="http://schemas.microsoft.com/office/drawing/2014/main" id="{A545A7DB-722C-4D6E-8967-29F3CF89A094}"/>
              </a:ext>
            </a:extLst>
          </p:cNvPr>
          <p:cNvSpPr/>
          <p:nvPr/>
        </p:nvSpPr>
        <p:spPr>
          <a:xfrm rot="8708762">
            <a:off x="15141916" y="376967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1" name="Isosceles Triangle 1820">
            <a:extLst>
              <a:ext uri="{FF2B5EF4-FFF2-40B4-BE49-F238E27FC236}">
                <a16:creationId xmlns:a16="http://schemas.microsoft.com/office/drawing/2014/main" id="{71347C6D-3DE9-408B-89B1-D908242AFA84}"/>
              </a:ext>
            </a:extLst>
          </p:cNvPr>
          <p:cNvSpPr/>
          <p:nvPr/>
        </p:nvSpPr>
        <p:spPr>
          <a:xfrm rot="10800000">
            <a:off x="13177512" y="378032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2" name="Isosceles Triangle 1821">
            <a:extLst>
              <a:ext uri="{FF2B5EF4-FFF2-40B4-BE49-F238E27FC236}">
                <a16:creationId xmlns:a16="http://schemas.microsoft.com/office/drawing/2014/main" id="{64D01609-A514-438B-B3BD-89ED0FF12134}"/>
              </a:ext>
            </a:extLst>
          </p:cNvPr>
          <p:cNvSpPr/>
          <p:nvPr/>
        </p:nvSpPr>
        <p:spPr>
          <a:xfrm rot="14763566">
            <a:off x="13603810" y="496544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3" name="Isosceles Triangle 1822">
            <a:extLst>
              <a:ext uri="{FF2B5EF4-FFF2-40B4-BE49-F238E27FC236}">
                <a16:creationId xmlns:a16="http://schemas.microsoft.com/office/drawing/2014/main" id="{FD558BC0-C215-4413-9A12-EFF031003C26}"/>
              </a:ext>
            </a:extLst>
          </p:cNvPr>
          <p:cNvSpPr/>
          <p:nvPr/>
        </p:nvSpPr>
        <p:spPr>
          <a:xfrm rot="10311853">
            <a:off x="14345448" y="493177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4" name="Isosceles Triangle 1823">
            <a:extLst>
              <a:ext uri="{FF2B5EF4-FFF2-40B4-BE49-F238E27FC236}">
                <a16:creationId xmlns:a16="http://schemas.microsoft.com/office/drawing/2014/main" id="{D94105DF-567B-46D9-8758-46936B83FEFA}"/>
              </a:ext>
            </a:extLst>
          </p:cNvPr>
          <p:cNvSpPr/>
          <p:nvPr/>
        </p:nvSpPr>
        <p:spPr>
          <a:xfrm rot="16563460">
            <a:off x="13217678" y="492847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5" name="Isosceles Triangle 1824">
            <a:extLst>
              <a:ext uri="{FF2B5EF4-FFF2-40B4-BE49-F238E27FC236}">
                <a16:creationId xmlns:a16="http://schemas.microsoft.com/office/drawing/2014/main" id="{53E6DEC5-435A-4E3E-B33A-0AA39A4F728B}"/>
              </a:ext>
            </a:extLst>
          </p:cNvPr>
          <p:cNvSpPr/>
          <p:nvPr/>
        </p:nvSpPr>
        <p:spPr>
          <a:xfrm rot="1957263">
            <a:off x="14029534" y="523790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6" name="Isosceles Triangle 1825">
            <a:extLst>
              <a:ext uri="{FF2B5EF4-FFF2-40B4-BE49-F238E27FC236}">
                <a16:creationId xmlns:a16="http://schemas.microsoft.com/office/drawing/2014/main" id="{0E649C97-596A-464D-8A67-C0E84B9E44EF}"/>
              </a:ext>
            </a:extLst>
          </p:cNvPr>
          <p:cNvSpPr/>
          <p:nvPr/>
        </p:nvSpPr>
        <p:spPr>
          <a:xfrm rot="5213791">
            <a:off x="13687385" y="525286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7" name="Isosceles Triangle 1826">
            <a:extLst>
              <a:ext uri="{FF2B5EF4-FFF2-40B4-BE49-F238E27FC236}">
                <a16:creationId xmlns:a16="http://schemas.microsoft.com/office/drawing/2014/main" id="{08373B16-65B3-4AC7-98DA-D9DCE5BCB8AD}"/>
              </a:ext>
            </a:extLst>
          </p:cNvPr>
          <p:cNvSpPr/>
          <p:nvPr/>
        </p:nvSpPr>
        <p:spPr>
          <a:xfrm rot="3130022">
            <a:off x="15062579" y="522023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8" name="Isosceles Triangle 1827">
            <a:extLst>
              <a:ext uri="{FF2B5EF4-FFF2-40B4-BE49-F238E27FC236}">
                <a16:creationId xmlns:a16="http://schemas.microsoft.com/office/drawing/2014/main" id="{E7A23E3B-D4BC-47C1-B8E6-72F854B8CBAE}"/>
              </a:ext>
            </a:extLst>
          </p:cNvPr>
          <p:cNvSpPr/>
          <p:nvPr/>
        </p:nvSpPr>
        <p:spPr>
          <a:xfrm rot="4460713">
            <a:off x="14358194" y="522678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9" name="Isosceles Triangle 1828">
            <a:extLst>
              <a:ext uri="{FF2B5EF4-FFF2-40B4-BE49-F238E27FC236}">
                <a16:creationId xmlns:a16="http://schemas.microsoft.com/office/drawing/2014/main" id="{119B34E7-8D15-4E78-88FC-5B5937CD6024}"/>
              </a:ext>
            </a:extLst>
          </p:cNvPr>
          <p:cNvSpPr/>
          <p:nvPr/>
        </p:nvSpPr>
        <p:spPr>
          <a:xfrm rot="5708341">
            <a:off x="14789201" y="494873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0" name="Isosceles Triangle 1829">
            <a:extLst>
              <a:ext uri="{FF2B5EF4-FFF2-40B4-BE49-F238E27FC236}">
                <a16:creationId xmlns:a16="http://schemas.microsoft.com/office/drawing/2014/main" id="{769FC9DE-2029-47D6-B2F1-5A288FAB947B}"/>
              </a:ext>
            </a:extLst>
          </p:cNvPr>
          <p:cNvSpPr/>
          <p:nvPr/>
        </p:nvSpPr>
        <p:spPr>
          <a:xfrm rot="14314573">
            <a:off x="15091046" y="496413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1" name="Isosceles Triangle 1830">
            <a:extLst>
              <a:ext uri="{FF2B5EF4-FFF2-40B4-BE49-F238E27FC236}">
                <a16:creationId xmlns:a16="http://schemas.microsoft.com/office/drawing/2014/main" id="{8CE98EA2-65D6-4968-AB6A-25951F751E2C}"/>
              </a:ext>
            </a:extLst>
          </p:cNvPr>
          <p:cNvSpPr/>
          <p:nvPr/>
        </p:nvSpPr>
        <p:spPr>
          <a:xfrm rot="6936777">
            <a:off x="14750380" y="582953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3" name="Isosceles Triangle 1832">
            <a:extLst>
              <a:ext uri="{FF2B5EF4-FFF2-40B4-BE49-F238E27FC236}">
                <a16:creationId xmlns:a16="http://schemas.microsoft.com/office/drawing/2014/main" id="{A4BD743B-118A-4141-ADC7-A9206668E7B6}"/>
              </a:ext>
            </a:extLst>
          </p:cNvPr>
          <p:cNvSpPr/>
          <p:nvPr/>
        </p:nvSpPr>
        <p:spPr>
          <a:xfrm rot="6948095">
            <a:off x="14750267" y="550857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5" name="Isosceles Triangle 1834">
            <a:extLst>
              <a:ext uri="{FF2B5EF4-FFF2-40B4-BE49-F238E27FC236}">
                <a16:creationId xmlns:a16="http://schemas.microsoft.com/office/drawing/2014/main" id="{262B52E2-2D41-456B-AEDB-8F8EA1EE4AF6}"/>
              </a:ext>
            </a:extLst>
          </p:cNvPr>
          <p:cNvSpPr/>
          <p:nvPr/>
        </p:nvSpPr>
        <p:spPr>
          <a:xfrm rot="7389021">
            <a:off x="13627368" y="556435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6" name="Isosceles Triangle 1835">
            <a:extLst>
              <a:ext uri="{FF2B5EF4-FFF2-40B4-BE49-F238E27FC236}">
                <a16:creationId xmlns:a16="http://schemas.microsoft.com/office/drawing/2014/main" id="{88CA63FD-C45C-42E7-A759-E52AA4777530}"/>
              </a:ext>
            </a:extLst>
          </p:cNvPr>
          <p:cNvSpPr/>
          <p:nvPr/>
        </p:nvSpPr>
        <p:spPr>
          <a:xfrm rot="12835606">
            <a:off x="15077396" y="554824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7" name="Isosceles Triangle 1836">
            <a:extLst>
              <a:ext uri="{FF2B5EF4-FFF2-40B4-BE49-F238E27FC236}">
                <a16:creationId xmlns:a16="http://schemas.microsoft.com/office/drawing/2014/main" id="{46198871-135F-473D-8B21-B67F5D0BF5D5}"/>
              </a:ext>
            </a:extLst>
          </p:cNvPr>
          <p:cNvSpPr/>
          <p:nvPr/>
        </p:nvSpPr>
        <p:spPr>
          <a:xfrm rot="2905694">
            <a:off x="13331990" y="550857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8" name="Isosceles Triangle 1837">
            <a:extLst>
              <a:ext uri="{FF2B5EF4-FFF2-40B4-BE49-F238E27FC236}">
                <a16:creationId xmlns:a16="http://schemas.microsoft.com/office/drawing/2014/main" id="{D11129AF-0899-4FFF-AAE5-74F426B9BF89}"/>
              </a:ext>
            </a:extLst>
          </p:cNvPr>
          <p:cNvSpPr/>
          <p:nvPr/>
        </p:nvSpPr>
        <p:spPr>
          <a:xfrm rot="11351919">
            <a:off x="14744053" y="616121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3" name="Isosceles Triangle 1842">
            <a:extLst>
              <a:ext uri="{FF2B5EF4-FFF2-40B4-BE49-F238E27FC236}">
                <a16:creationId xmlns:a16="http://schemas.microsoft.com/office/drawing/2014/main" id="{9DE5C599-BCAA-4218-BFCB-292D70621AD0}"/>
              </a:ext>
            </a:extLst>
          </p:cNvPr>
          <p:cNvSpPr/>
          <p:nvPr/>
        </p:nvSpPr>
        <p:spPr>
          <a:xfrm rot="6948095">
            <a:off x="13245648" y="527625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4" name="Isosceles Triangle 1843">
            <a:extLst>
              <a:ext uri="{FF2B5EF4-FFF2-40B4-BE49-F238E27FC236}">
                <a16:creationId xmlns:a16="http://schemas.microsoft.com/office/drawing/2014/main" id="{0CEE130B-C7C2-42C1-B415-6A1430EC0CE6}"/>
              </a:ext>
            </a:extLst>
          </p:cNvPr>
          <p:cNvSpPr/>
          <p:nvPr/>
        </p:nvSpPr>
        <p:spPr>
          <a:xfrm rot="2905694">
            <a:off x="13987386" y="494840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5" name="Isosceles Triangle 1844">
            <a:extLst>
              <a:ext uri="{FF2B5EF4-FFF2-40B4-BE49-F238E27FC236}">
                <a16:creationId xmlns:a16="http://schemas.microsoft.com/office/drawing/2014/main" id="{15028063-6BE1-47CB-B2C0-12B118DEBDE7}"/>
              </a:ext>
            </a:extLst>
          </p:cNvPr>
          <p:cNvSpPr/>
          <p:nvPr/>
        </p:nvSpPr>
        <p:spPr>
          <a:xfrm rot="16563460">
            <a:off x="14704231" y="522822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7" name="Isosceles Triangle 1846">
            <a:extLst>
              <a:ext uri="{FF2B5EF4-FFF2-40B4-BE49-F238E27FC236}">
                <a16:creationId xmlns:a16="http://schemas.microsoft.com/office/drawing/2014/main" id="{203B892E-C9E4-420F-9BA2-2EA2D9C3017F}"/>
              </a:ext>
            </a:extLst>
          </p:cNvPr>
          <p:cNvSpPr/>
          <p:nvPr/>
        </p:nvSpPr>
        <p:spPr>
          <a:xfrm rot="14314573">
            <a:off x="13982146" y="554991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50" name="Isosceles Triangle 1849">
            <a:extLst>
              <a:ext uri="{FF2B5EF4-FFF2-40B4-BE49-F238E27FC236}">
                <a16:creationId xmlns:a16="http://schemas.microsoft.com/office/drawing/2014/main" id="{70AEF533-62B4-48D4-91DD-0C6DFEC40F05}"/>
              </a:ext>
            </a:extLst>
          </p:cNvPr>
          <p:cNvSpPr/>
          <p:nvPr/>
        </p:nvSpPr>
        <p:spPr>
          <a:xfrm rot="19480714">
            <a:off x="13717357" y="582876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0" name="Isosceles Triangle 359">
            <a:extLst>
              <a:ext uri="{FF2B5EF4-FFF2-40B4-BE49-F238E27FC236}">
                <a16:creationId xmlns:a16="http://schemas.microsoft.com/office/drawing/2014/main" id="{082DD8FC-5AC5-4D28-B175-AFDA7E1E00E1}"/>
              </a:ext>
            </a:extLst>
          </p:cNvPr>
          <p:cNvSpPr/>
          <p:nvPr/>
        </p:nvSpPr>
        <p:spPr>
          <a:xfrm rot="6936777">
            <a:off x="1578572" y="578604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sp>
        <p:nvSpPr>
          <p:cNvPr id="369" name="Isosceles Triangle 368">
            <a:extLst>
              <a:ext uri="{FF2B5EF4-FFF2-40B4-BE49-F238E27FC236}">
                <a16:creationId xmlns:a16="http://schemas.microsoft.com/office/drawing/2014/main" id="{CE9F1EB8-5743-4119-A6F4-4DB2AA7D859B}"/>
              </a:ext>
            </a:extLst>
          </p:cNvPr>
          <p:cNvSpPr/>
          <p:nvPr/>
        </p:nvSpPr>
        <p:spPr>
          <a:xfrm rot="11351919">
            <a:off x="1572246" y="611772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052D64-0257-473D-97BD-8374E2E7FC09}"/>
              </a:ext>
            </a:extLst>
          </p:cNvPr>
          <p:cNvGrpSpPr/>
          <p:nvPr/>
        </p:nvGrpSpPr>
        <p:grpSpPr>
          <a:xfrm>
            <a:off x="-894965" y="5775117"/>
            <a:ext cx="1530424" cy="1078051"/>
            <a:chOff x="1206403" y="4856837"/>
            <a:chExt cx="1261242" cy="888436"/>
          </a:xfrm>
        </p:grpSpPr>
        <p:sp>
          <p:nvSpPr>
            <p:cNvPr id="886" name="Isosceles Triangle 885">
              <a:extLst>
                <a:ext uri="{FF2B5EF4-FFF2-40B4-BE49-F238E27FC236}">
                  <a16:creationId xmlns:a16="http://schemas.microsoft.com/office/drawing/2014/main" id="{83D07BAD-433D-416B-83DB-E6C76E7F1740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71AEBE-46A1-4108-A8A9-E6A2CA7FDB1C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885" name="Isosceles Triangle 884">
                <a:extLst>
                  <a:ext uri="{FF2B5EF4-FFF2-40B4-BE49-F238E27FC236}">
                    <a16:creationId xmlns:a16="http://schemas.microsoft.com/office/drawing/2014/main" id="{59952BAA-951C-4F15-940C-8A04CC69408A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4" name="Isosceles Triangle 883">
                <a:extLst>
                  <a:ext uri="{FF2B5EF4-FFF2-40B4-BE49-F238E27FC236}">
                    <a16:creationId xmlns:a16="http://schemas.microsoft.com/office/drawing/2014/main" id="{AC39D9D8-4C13-41EA-B738-4130082F81B7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7" name="Isosceles Triangle 886">
                <a:extLst>
                  <a:ext uri="{FF2B5EF4-FFF2-40B4-BE49-F238E27FC236}">
                    <a16:creationId xmlns:a16="http://schemas.microsoft.com/office/drawing/2014/main" id="{A0827272-AEBD-4756-AC5B-59A1C79E8639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8" name="Isosceles Triangle 887">
                <a:extLst>
                  <a:ext uri="{FF2B5EF4-FFF2-40B4-BE49-F238E27FC236}">
                    <a16:creationId xmlns:a16="http://schemas.microsoft.com/office/drawing/2014/main" id="{5CD0E58D-5E35-4FF5-820D-D25149A16B2E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9" name="Isosceles Triangle 888">
                <a:extLst>
                  <a:ext uri="{FF2B5EF4-FFF2-40B4-BE49-F238E27FC236}">
                    <a16:creationId xmlns:a16="http://schemas.microsoft.com/office/drawing/2014/main" id="{98A7B889-C4FD-48D5-A216-6812CC0800DF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0" name="Isosceles Triangle 889">
                <a:extLst>
                  <a:ext uri="{FF2B5EF4-FFF2-40B4-BE49-F238E27FC236}">
                    <a16:creationId xmlns:a16="http://schemas.microsoft.com/office/drawing/2014/main" id="{2E6581EC-7B78-4B72-87C2-7ECCD19B97FB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1" name="Isosceles Triangle 890">
                <a:extLst>
                  <a:ext uri="{FF2B5EF4-FFF2-40B4-BE49-F238E27FC236}">
                    <a16:creationId xmlns:a16="http://schemas.microsoft.com/office/drawing/2014/main" id="{B4D17A92-9616-43DF-8021-F273BB133BC6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2" name="Isosceles Triangle 891">
                <a:extLst>
                  <a:ext uri="{FF2B5EF4-FFF2-40B4-BE49-F238E27FC236}">
                    <a16:creationId xmlns:a16="http://schemas.microsoft.com/office/drawing/2014/main" id="{0E31B865-9956-4CFB-8965-2C2755EAC237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893" name="Isosceles Triangle 892">
                <a:extLst>
                  <a:ext uri="{FF2B5EF4-FFF2-40B4-BE49-F238E27FC236}">
                    <a16:creationId xmlns:a16="http://schemas.microsoft.com/office/drawing/2014/main" id="{3400E64A-72B1-495F-89A3-20B6B1701313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4" name="Isosceles Triangle 893">
                <a:extLst>
                  <a:ext uri="{FF2B5EF4-FFF2-40B4-BE49-F238E27FC236}">
                    <a16:creationId xmlns:a16="http://schemas.microsoft.com/office/drawing/2014/main" id="{E38A3932-CFAF-4AF0-A78A-14FD8F5BA698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5" name="Isosceles Triangle 894">
                <a:extLst>
                  <a:ext uri="{FF2B5EF4-FFF2-40B4-BE49-F238E27FC236}">
                    <a16:creationId xmlns:a16="http://schemas.microsoft.com/office/drawing/2014/main" id="{2EDC9018-C6D7-460F-B6FA-E325A53F0208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6" name="Isosceles Triangle 895">
                <a:extLst>
                  <a:ext uri="{FF2B5EF4-FFF2-40B4-BE49-F238E27FC236}">
                    <a16:creationId xmlns:a16="http://schemas.microsoft.com/office/drawing/2014/main" id="{84A80091-4110-4DBB-9A8E-C2ABE61A300B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2345AE6E-C671-4CFB-A1D2-7FDCA5E31781}"/>
              </a:ext>
            </a:extLst>
          </p:cNvPr>
          <p:cNvGrpSpPr/>
          <p:nvPr/>
        </p:nvGrpSpPr>
        <p:grpSpPr>
          <a:xfrm>
            <a:off x="3490613" y="5799702"/>
            <a:ext cx="1530424" cy="1078051"/>
            <a:chOff x="1206403" y="4856837"/>
            <a:chExt cx="1261242" cy="888436"/>
          </a:xfrm>
        </p:grpSpPr>
        <p:sp>
          <p:nvSpPr>
            <p:cNvPr id="942" name="Isosceles Triangle 941">
              <a:extLst>
                <a:ext uri="{FF2B5EF4-FFF2-40B4-BE49-F238E27FC236}">
                  <a16:creationId xmlns:a16="http://schemas.microsoft.com/office/drawing/2014/main" id="{DCCD692C-62B8-4AAB-BC82-96E1BD8D5FD9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2A4FEA72-2526-45B6-8C39-C3C53F954DB7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44" name="Isosceles Triangle 943">
                <a:extLst>
                  <a:ext uri="{FF2B5EF4-FFF2-40B4-BE49-F238E27FC236}">
                    <a16:creationId xmlns:a16="http://schemas.microsoft.com/office/drawing/2014/main" id="{B3C97437-FC84-4118-9ACF-DFCF957187EB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5" name="Isosceles Triangle 944">
                <a:extLst>
                  <a:ext uri="{FF2B5EF4-FFF2-40B4-BE49-F238E27FC236}">
                    <a16:creationId xmlns:a16="http://schemas.microsoft.com/office/drawing/2014/main" id="{4B727F3A-C357-468E-B0A1-BD8D114178E4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6" name="Isosceles Triangle 945">
                <a:extLst>
                  <a:ext uri="{FF2B5EF4-FFF2-40B4-BE49-F238E27FC236}">
                    <a16:creationId xmlns:a16="http://schemas.microsoft.com/office/drawing/2014/main" id="{487DE741-DEBD-488C-976D-E6F3387D8E9E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7" name="Isosceles Triangle 946">
                <a:extLst>
                  <a:ext uri="{FF2B5EF4-FFF2-40B4-BE49-F238E27FC236}">
                    <a16:creationId xmlns:a16="http://schemas.microsoft.com/office/drawing/2014/main" id="{C093ECC3-32E7-47C2-954D-5EA0AF560E4C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8" name="Isosceles Triangle 947">
                <a:extLst>
                  <a:ext uri="{FF2B5EF4-FFF2-40B4-BE49-F238E27FC236}">
                    <a16:creationId xmlns:a16="http://schemas.microsoft.com/office/drawing/2014/main" id="{9DFAAB6D-9752-4759-ACA7-24155E18E987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9" name="Isosceles Triangle 948">
                <a:extLst>
                  <a:ext uri="{FF2B5EF4-FFF2-40B4-BE49-F238E27FC236}">
                    <a16:creationId xmlns:a16="http://schemas.microsoft.com/office/drawing/2014/main" id="{E6D338DF-82A2-4CEA-8658-96B7726D98D3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0" name="Isosceles Triangle 949">
                <a:extLst>
                  <a:ext uri="{FF2B5EF4-FFF2-40B4-BE49-F238E27FC236}">
                    <a16:creationId xmlns:a16="http://schemas.microsoft.com/office/drawing/2014/main" id="{F866188F-C3D3-4025-AF3F-B60844A8337F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1" name="Isosceles Triangle 950">
                <a:extLst>
                  <a:ext uri="{FF2B5EF4-FFF2-40B4-BE49-F238E27FC236}">
                    <a16:creationId xmlns:a16="http://schemas.microsoft.com/office/drawing/2014/main" id="{7E92B991-08EE-4524-AF3F-2C5C0C23F09A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52" name="Isosceles Triangle 951">
                <a:extLst>
                  <a:ext uri="{FF2B5EF4-FFF2-40B4-BE49-F238E27FC236}">
                    <a16:creationId xmlns:a16="http://schemas.microsoft.com/office/drawing/2014/main" id="{B7975574-6C5A-4A15-BA31-A949BE1A8B8F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3" name="Isosceles Triangle 952">
                <a:extLst>
                  <a:ext uri="{FF2B5EF4-FFF2-40B4-BE49-F238E27FC236}">
                    <a16:creationId xmlns:a16="http://schemas.microsoft.com/office/drawing/2014/main" id="{3DC5E6F8-11A8-4CAE-9069-579A188B7AF2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4" name="Isosceles Triangle 953">
                <a:extLst>
                  <a:ext uri="{FF2B5EF4-FFF2-40B4-BE49-F238E27FC236}">
                    <a16:creationId xmlns:a16="http://schemas.microsoft.com/office/drawing/2014/main" id="{F34B6823-2B8F-4A93-A029-7D2DF5753ECC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5" name="Isosceles Triangle 954">
                <a:extLst>
                  <a:ext uri="{FF2B5EF4-FFF2-40B4-BE49-F238E27FC236}">
                    <a16:creationId xmlns:a16="http://schemas.microsoft.com/office/drawing/2014/main" id="{7ADC8719-83E8-4EAC-89EA-E184F792C226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CF9FBBAD-A1C4-4E17-9C37-F30D771E3C04}"/>
              </a:ext>
            </a:extLst>
          </p:cNvPr>
          <p:cNvGrpSpPr/>
          <p:nvPr/>
        </p:nvGrpSpPr>
        <p:grpSpPr>
          <a:xfrm>
            <a:off x="5718460" y="5847700"/>
            <a:ext cx="1530424" cy="1078051"/>
            <a:chOff x="1206403" y="4856837"/>
            <a:chExt cx="1261242" cy="888436"/>
          </a:xfrm>
        </p:grpSpPr>
        <p:sp>
          <p:nvSpPr>
            <p:cNvPr id="957" name="Isosceles Triangle 956">
              <a:extLst>
                <a:ext uri="{FF2B5EF4-FFF2-40B4-BE49-F238E27FC236}">
                  <a16:creationId xmlns:a16="http://schemas.microsoft.com/office/drawing/2014/main" id="{5A8A793B-D78F-4638-80ED-F3AFC9ED3DBD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3C50AA9B-2871-4452-9BEF-AC34C606A012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59" name="Isosceles Triangle 958">
                <a:extLst>
                  <a:ext uri="{FF2B5EF4-FFF2-40B4-BE49-F238E27FC236}">
                    <a16:creationId xmlns:a16="http://schemas.microsoft.com/office/drawing/2014/main" id="{2FA54A5A-103D-4C28-942C-9F82A6EBEE90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0" name="Isosceles Triangle 959">
                <a:extLst>
                  <a:ext uri="{FF2B5EF4-FFF2-40B4-BE49-F238E27FC236}">
                    <a16:creationId xmlns:a16="http://schemas.microsoft.com/office/drawing/2014/main" id="{D4F315CA-27D9-4692-A833-622FF23F5A67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1" name="Isosceles Triangle 960">
                <a:extLst>
                  <a:ext uri="{FF2B5EF4-FFF2-40B4-BE49-F238E27FC236}">
                    <a16:creationId xmlns:a16="http://schemas.microsoft.com/office/drawing/2014/main" id="{623BB462-EB5D-4F71-BE5E-C7E7DE6DCF59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2" name="Isosceles Triangle 961">
                <a:extLst>
                  <a:ext uri="{FF2B5EF4-FFF2-40B4-BE49-F238E27FC236}">
                    <a16:creationId xmlns:a16="http://schemas.microsoft.com/office/drawing/2014/main" id="{A9DD24D9-742E-42C8-A6DA-6B335A1DFC6C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3" name="Isosceles Triangle 962">
                <a:extLst>
                  <a:ext uri="{FF2B5EF4-FFF2-40B4-BE49-F238E27FC236}">
                    <a16:creationId xmlns:a16="http://schemas.microsoft.com/office/drawing/2014/main" id="{44DD2684-C5F2-49B1-8FA2-DA920B44AE4D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4" name="Isosceles Triangle 963">
                <a:extLst>
                  <a:ext uri="{FF2B5EF4-FFF2-40B4-BE49-F238E27FC236}">
                    <a16:creationId xmlns:a16="http://schemas.microsoft.com/office/drawing/2014/main" id="{2049D9D8-BC7F-44C6-9F14-7EB1709BABD9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5" name="Isosceles Triangle 964">
                <a:extLst>
                  <a:ext uri="{FF2B5EF4-FFF2-40B4-BE49-F238E27FC236}">
                    <a16:creationId xmlns:a16="http://schemas.microsoft.com/office/drawing/2014/main" id="{C71C5AFD-4C56-44F7-81C3-D4B414B9509A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6" name="Isosceles Triangle 965">
                <a:extLst>
                  <a:ext uri="{FF2B5EF4-FFF2-40B4-BE49-F238E27FC236}">
                    <a16:creationId xmlns:a16="http://schemas.microsoft.com/office/drawing/2014/main" id="{6854CB00-C66F-4530-9DC1-B23C25B01FCB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67" name="Isosceles Triangle 966">
                <a:extLst>
                  <a:ext uri="{FF2B5EF4-FFF2-40B4-BE49-F238E27FC236}">
                    <a16:creationId xmlns:a16="http://schemas.microsoft.com/office/drawing/2014/main" id="{6E2CABE8-3B6E-475B-BD48-DE546B196A76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8" name="Isosceles Triangle 967">
                <a:extLst>
                  <a:ext uri="{FF2B5EF4-FFF2-40B4-BE49-F238E27FC236}">
                    <a16:creationId xmlns:a16="http://schemas.microsoft.com/office/drawing/2014/main" id="{860880A1-E52B-4D80-8F41-F4B440DD14D8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9" name="Isosceles Triangle 968">
                <a:extLst>
                  <a:ext uri="{FF2B5EF4-FFF2-40B4-BE49-F238E27FC236}">
                    <a16:creationId xmlns:a16="http://schemas.microsoft.com/office/drawing/2014/main" id="{281F4540-E04C-450D-9680-94FDCC61643E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0" name="Isosceles Triangle 969">
                <a:extLst>
                  <a:ext uri="{FF2B5EF4-FFF2-40B4-BE49-F238E27FC236}">
                    <a16:creationId xmlns:a16="http://schemas.microsoft.com/office/drawing/2014/main" id="{B424296C-3413-4456-8D73-5DA073CB52F1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76024475-F147-4EAD-A067-F47592901B6A}"/>
              </a:ext>
            </a:extLst>
          </p:cNvPr>
          <p:cNvGrpSpPr/>
          <p:nvPr/>
        </p:nvGrpSpPr>
        <p:grpSpPr>
          <a:xfrm>
            <a:off x="7881291" y="5779957"/>
            <a:ext cx="1530424" cy="1078051"/>
            <a:chOff x="1206403" y="4856837"/>
            <a:chExt cx="1261242" cy="888436"/>
          </a:xfrm>
        </p:grpSpPr>
        <p:sp>
          <p:nvSpPr>
            <p:cNvPr id="972" name="Isosceles Triangle 971">
              <a:extLst>
                <a:ext uri="{FF2B5EF4-FFF2-40B4-BE49-F238E27FC236}">
                  <a16:creationId xmlns:a16="http://schemas.microsoft.com/office/drawing/2014/main" id="{A9FF89BB-9928-4419-B754-BCFD10574E44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F80AA123-1EDC-46A1-8347-0E5F991D88D7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74" name="Isosceles Triangle 973">
                <a:extLst>
                  <a:ext uri="{FF2B5EF4-FFF2-40B4-BE49-F238E27FC236}">
                    <a16:creationId xmlns:a16="http://schemas.microsoft.com/office/drawing/2014/main" id="{B13C9BC7-6878-47EC-BB2A-291135CBC25C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5" name="Isosceles Triangle 974">
                <a:extLst>
                  <a:ext uri="{FF2B5EF4-FFF2-40B4-BE49-F238E27FC236}">
                    <a16:creationId xmlns:a16="http://schemas.microsoft.com/office/drawing/2014/main" id="{3F65070B-68CA-4E25-A349-DC8F8BC69CA0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6" name="Isosceles Triangle 975">
                <a:extLst>
                  <a:ext uri="{FF2B5EF4-FFF2-40B4-BE49-F238E27FC236}">
                    <a16:creationId xmlns:a16="http://schemas.microsoft.com/office/drawing/2014/main" id="{9E0DFEEA-203F-4C11-AB6C-58CCFC59C86A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7" name="Isosceles Triangle 976">
                <a:extLst>
                  <a:ext uri="{FF2B5EF4-FFF2-40B4-BE49-F238E27FC236}">
                    <a16:creationId xmlns:a16="http://schemas.microsoft.com/office/drawing/2014/main" id="{2A5581E9-A8F5-48EE-80CA-159F949720A0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8" name="Isosceles Triangle 977">
                <a:extLst>
                  <a:ext uri="{FF2B5EF4-FFF2-40B4-BE49-F238E27FC236}">
                    <a16:creationId xmlns:a16="http://schemas.microsoft.com/office/drawing/2014/main" id="{45381C56-F2D4-4C7D-BD1D-DE340FA15F54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9" name="Isosceles Triangle 978">
                <a:extLst>
                  <a:ext uri="{FF2B5EF4-FFF2-40B4-BE49-F238E27FC236}">
                    <a16:creationId xmlns:a16="http://schemas.microsoft.com/office/drawing/2014/main" id="{FBFBD19B-7644-4FD4-875A-E91EEB422F69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0" name="Isosceles Triangle 979">
                <a:extLst>
                  <a:ext uri="{FF2B5EF4-FFF2-40B4-BE49-F238E27FC236}">
                    <a16:creationId xmlns:a16="http://schemas.microsoft.com/office/drawing/2014/main" id="{24E88BA2-7882-4A75-9746-B22AAEE5A135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1" name="Isosceles Triangle 980">
                <a:extLst>
                  <a:ext uri="{FF2B5EF4-FFF2-40B4-BE49-F238E27FC236}">
                    <a16:creationId xmlns:a16="http://schemas.microsoft.com/office/drawing/2014/main" id="{07E177FD-EE98-4AC1-8C0C-EF2A81DF0E98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82" name="Isosceles Triangle 981">
                <a:extLst>
                  <a:ext uri="{FF2B5EF4-FFF2-40B4-BE49-F238E27FC236}">
                    <a16:creationId xmlns:a16="http://schemas.microsoft.com/office/drawing/2014/main" id="{8BFBEBA4-660F-4724-83B4-B0AE7DBCC840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3" name="Isosceles Triangle 982">
                <a:extLst>
                  <a:ext uri="{FF2B5EF4-FFF2-40B4-BE49-F238E27FC236}">
                    <a16:creationId xmlns:a16="http://schemas.microsoft.com/office/drawing/2014/main" id="{C86E0B61-FA2B-4CEE-97ED-9CCCB578CE83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4" name="Isosceles Triangle 983">
                <a:extLst>
                  <a:ext uri="{FF2B5EF4-FFF2-40B4-BE49-F238E27FC236}">
                    <a16:creationId xmlns:a16="http://schemas.microsoft.com/office/drawing/2014/main" id="{87CDC20B-B53F-46AE-AABA-1A59142CB65B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5" name="Isosceles Triangle 984">
                <a:extLst>
                  <a:ext uri="{FF2B5EF4-FFF2-40B4-BE49-F238E27FC236}">
                    <a16:creationId xmlns:a16="http://schemas.microsoft.com/office/drawing/2014/main" id="{AE80A7E3-42EF-4C55-834D-7CDC1A216560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38985395-69F2-4F46-8E8D-C77C62FECF5D}"/>
              </a:ext>
            </a:extLst>
          </p:cNvPr>
          <p:cNvGrpSpPr/>
          <p:nvPr/>
        </p:nvGrpSpPr>
        <p:grpSpPr>
          <a:xfrm>
            <a:off x="10116485" y="5835724"/>
            <a:ext cx="1530424" cy="1078051"/>
            <a:chOff x="1206403" y="4856837"/>
            <a:chExt cx="1261242" cy="888436"/>
          </a:xfrm>
        </p:grpSpPr>
        <p:sp>
          <p:nvSpPr>
            <p:cNvPr id="987" name="Isosceles Triangle 986">
              <a:extLst>
                <a:ext uri="{FF2B5EF4-FFF2-40B4-BE49-F238E27FC236}">
                  <a16:creationId xmlns:a16="http://schemas.microsoft.com/office/drawing/2014/main" id="{A542D850-07A2-4A82-B320-D2F16B5AE6F2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4CA83D01-BC31-43D4-8AB7-23091DFC8491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89" name="Isosceles Triangle 988">
                <a:extLst>
                  <a:ext uri="{FF2B5EF4-FFF2-40B4-BE49-F238E27FC236}">
                    <a16:creationId xmlns:a16="http://schemas.microsoft.com/office/drawing/2014/main" id="{557BE8E6-2C09-4758-9AB3-0BB1CF1C5F5F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0" name="Isosceles Triangle 989">
                <a:extLst>
                  <a:ext uri="{FF2B5EF4-FFF2-40B4-BE49-F238E27FC236}">
                    <a16:creationId xmlns:a16="http://schemas.microsoft.com/office/drawing/2014/main" id="{50A16BD0-9182-4EB2-8FFC-75E398B2DB9A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1" name="Isosceles Triangle 990">
                <a:extLst>
                  <a:ext uri="{FF2B5EF4-FFF2-40B4-BE49-F238E27FC236}">
                    <a16:creationId xmlns:a16="http://schemas.microsoft.com/office/drawing/2014/main" id="{B525E7B0-AC7E-43AF-8851-1A4CDFA77F55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2" name="Isosceles Triangle 991">
                <a:extLst>
                  <a:ext uri="{FF2B5EF4-FFF2-40B4-BE49-F238E27FC236}">
                    <a16:creationId xmlns:a16="http://schemas.microsoft.com/office/drawing/2014/main" id="{5FE8F04F-98B5-437C-8633-E0301C6B093A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3" name="Isosceles Triangle 992">
                <a:extLst>
                  <a:ext uri="{FF2B5EF4-FFF2-40B4-BE49-F238E27FC236}">
                    <a16:creationId xmlns:a16="http://schemas.microsoft.com/office/drawing/2014/main" id="{68E3E750-2D4E-42F7-AD0D-BFE1158BCC5C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4" name="Isosceles Triangle 993">
                <a:extLst>
                  <a:ext uri="{FF2B5EF4-FFF2-40B4-BE49-F238E27FC236}">
                    <a16:creationId xmlns:a16="http://schemas.microsoft.com/office/drawing/2014/main" id="{5AA59A9F-98F5-4FE0-933A-96768A6D1952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5" name="Isosceles Triangle 994">
                <a:extLst>
                  <a:ext uri="{FF2B5EF4-FFF2-40B4-BE49-F238E27FC236}">
                    <a16:creationId xmlns:a16="http://schemas.microsoft.com/office/drawing/2014/main" id="{ED724527-1AE9-4E41-A8C8-0FACABDA3989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6" name="Isosceles Triangle 995">
                <a:extLst>
                  <a:ext uri="{FF2B5EF4-FFF2-40B4-BE49-F238E27FC236}">
                    <a16:creationId xmlns:a16="http://schemas.microsoft.com/office/drawing/2014/main" id="{A940050F-C7BB-45DF-B835-BC26DE397FC3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97" name="Isosceles Triangle 996">
                <a:extLst>
                  <a:ext uri="{FF2B5EF4-FFF2-40B4-BE49-F238E27FC236}">
                    <a16:creationId xmlns:a16="http://schemas.microsoft.com/office/drawing/2014/main" id="{D391C647-D142-49E8-AF8F-3EF84716E663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8" name="Isosceles Triangle 997">
                <a:extLst>
                  <a:ext uri="{FF2B5EF4-FFF2-40B4-BE49-F238E27FC236}">
                    <a16:creationId xmlns:a16="http://schemas.microsoft.com/office/drawing/2014/main" id="{E47B9A76-BABB-4A6B-BCE6-9597B98F5B72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9" name="Isosceles Triangle 998">
                <a:extLst>
                  <a:ext uri="{FF2B5EF4-FFF2-40B4-BE49-F238E27FC236}">
                    <a16:creationId xmlns:a16="http://schemas.microsoft.com/office/drawing/2014/main" id="{981693B2-2788-4159-A084-11856CAA5B64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00" name="Isosceles Triangle 999">
                <a:extLst>
                  <a:ext uri="{FF2B5EF4-FFF2-40B4-BE49-F238E27FC236}">
                    <a16:creationId xmlns:a16="http://schemas.microsoft.com/office/drawing/2014/main" id="{DCF347DC-7B8F-49E5-B1DB-122A369A37E5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02" name="Isosceles Triangle 1001">
            <a:extLst>
              <a:ext uri="{FF2B5EF4-FFF2-40B4-BE49-F238E27FC236}">
                <a16:creationId xmlns:a16="http://schemas.microsoft.com/office/drawing/2014/main" id="{A36E193C-0DF1-4224-BE77-3F8B8ED6B7A6}"/>
              </a:ext>
            </a:extLst>
          </p:cNvPr>
          <p:cNvSpPr/>
          <p:nvPr/>
        </p:nvSpPr>
        <p:spPr>
          <a:xfrm rot="9948090">
            <a:off x="13441796" y="622890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grpSp>
        <p:nvGrpSpPr>
          <p:cNvPr id="1003" name="Group 1002">
            <a:extLst>
              <a:ext uri="{FF2B5EF4-FFF2-40B4-BE49-F238E27FC236}">
                <a16:creationId xmlns:a16="http://schemas.microsoft.com/office/drawing/2014/main" id="{77819A68-8ABB-4E64-B323-65FF4DABD716}"/>
              </a:ext>
            </a:extLst>
          </p:cNvPr>
          <p:cNvGrpSpPr/>
          <p:nvPr/>
        </p:nvGrpSpPr>
        <p:grpSpPr>
          <a:xfrm>
            <a:off x="12351679" y="5857023"/>
            <a:ext cx="1144326" cy="1072727"/>
            <a:chOff x="1206403" y="4856837"/>
            <a:chExt cx="943054" cy="884048"/>
          </a:xfrm>
        </p:grpSpPr>
        <p:sp>
          <p:nvSpPr>
            <p:cNvPr id="1005" name="Isosceles Triangle 1004">
              <a:extLst>
                <a:ext uri="{FF2B5EF4-FFF2-40B4-BE49-F238E27FC236}">
                  <a16:creationId xmlns:a16="http://schemas.microsoft.com/office/drawing/2014/main" id="{0937C7A4-FA02-4D00-9A92-5F5838080B06}"/>
                </a:ext>
              </a:extLst>
            </p:cNvPr>
            <p:cNvSpPr/>
            <p:nvPr/>
          </p:nvSpPr>
          <p:spPr>
            <a:xfrm rot="8485472">
              <a:off x="1758397" y="4860668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07" name="Isosceles Triangle 1006">
              <a:extLst>
                <a:ext uri="{FF2B5EF4-FFF2-40B4-BE49-F238E27FC236}">
                  <a16:creationId xmlns:a16="http://schemas.microsoft.com/office/drawing/2014/main" id="{4D50B78B-1630-4C71-94B7-8B0F300C24F6}"/>
                </a:ext>
              </a:extLst>
            </p:cNvPr>
            <p:cNvSpPr/>
            <p:nvPr/>
          </p:nvSpPr>
          <p:spPr>
            <a:xfrm rot="19480714">
              <a:off x="2036155" y="4856837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08" name="Isosceles Triangle 1007">
              <a:extLst>
                <a:ext uri="{FF2B5EF4-FFF2-40B4-BE49-F238E27FC236}">
                  <a16:creationId xmlns:a16="http://schemas.microsoft.com/office/drawing/2014/main" id="{C5CDDB23-DBD6-4548-AAFE-C18A716FB909}"/>
                </a:ext>
              </a:extLst>
            </p:cNvPr>
            <p:cNvSpPr/>
            <p:nvPr/>
          </p:nvSpPr>
          <p:spPr>
            <a:xfrm rot="20526991">
              <a:off x="1705267" y="5115214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09" name="Isosceles Triangle 1008">
              <a:extLst>
                <a:ext uri="{FF2B5EF4-FFF2-40B4-BE49-F238E27FC236}">
                  <a16:creationId xmlns:a16="http://schemas.microsoft.com/office/drawing/2014/main" id="{6A0B6047-47C9-439F-9472-1F67D2BB8374}"/>
                </a:ext>
              </a:extLst>
            </p:cNvPr>
            <p:cNvSpPr/>
            <p:nvPr/>
          </p:nvSpPr>
          <p:spPr>
            <a:xfrm rot="18329694">
              <a:off x="1416570" y="5346490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0" name="Isosceles Triangle 1009">
              <a:extLst>
                <a:ext uri="{FF2B5EF4-FFF2-40B4-BE49-F238E27FC236}">
                  <a16:creationId xmlns:a16="http://schemas.microsoft.com/office/drawing/2014/main" id="{24CA868A-0470-4F2D-BDEA-3F153E28F7D4}"/>
                </a:ext>
              </a:extLst>
            </p:cNvPr>
            <p:cNvSpPr/>
            <p:nvPr/>
          </p:nvSpPr>
          <p:spPr>
            <a:xfrm rot="19392530">
              <a:off x="1738582" y="5341772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1" name="Isosceles Triangle 1010">
              <a:extLst>
                <a:ext uri="{FF2B5EF4-FFF2-40B4-BE49-F238E27FC236}">
                  <a16:creationId xmlns:a16="http://schemas.microsoft.com/office/drawing/2014/main" id="{49E0AAF5-327A-40F9-A803-394BD7525812}"/>
                </a:ext>
              </a:extLst>
            </p:cNvPr>
            <p:cNvSpPr/>
            <p:nvPr/>
          </p:nvSpPr>
          <p:spPr>
            <a:xfrm rot="19630718">
              <a:off x="2023539" y="5355635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13" name="Isosceles Triangle 1012">
              <a:extLst>
                <a:ext uri="{FF2B5EF4-FFF2-40B4-BE49-F238E27FC236}">
                  <a16:creationId xmlns:a16="http://schemas.microsoft.com/office/drawing/2014/main" id="{6BB2E02D-F26D-4BB1-8EB0-FCB372147A27}"/>
                </a:ext>
              </a:extLst>
            </p:cNvPr>
            <p:cNvSpPr/>
            <p:nvPr/>
          </p:nvSpPr>
          <p:spPr>
            <a:xfrm rot="19451165">
              <a:off x="1753907" y="5637189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4" name="Isosceles Triangle 1013">
              <a:extLst>
                <a:ext uri="{FF2B5EF4-FFF2-40B4-BE49-F238E27FC236}">
                  <a16:creationId xmlns:a16="http://schemas.microsoft.com/office/drawing/2014/main" id="{256F0F83-ABB1-494C-886A-450819002C6C}"/>
                </a:ext>
              </a:extLst>
            </p:cNvPr>
            <p:cNvSpPr/>
            <p:nvPr/>
          </p:nvSpPr>
          <p:spPr>
            <a:xfrm rot="1313946">
              <a:off x="1531346" y="5590144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5" name="Isosceles Triangle 1014">
              <a:extLst>
                <a:ext uri="{FF2B5EF4-FFF2-40B4-BE49-F238E27FC236}">
                  <a16:creationId xmlns:a16="http://schemas.microsoft.com/office/drawing/2014/main" id="{3B4C2E91-C553-4D7C-BDA4-45B80FAC42EB}"/>
                </a:ext>
              </a:extLst>
            </p:cNvPr>
            <p:cNvSpPr/>
            <p:nvPr/>
          </p:nvSpPr>
          <p:spPr>
            <a:xfrm rot="8606354">
              <a:off x="1206403" y="5603017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FA402D4A-D64E-48BE-9372-6F86A9FBCA85}"/>
              </a:ext>
            </a:extLst>
          </p:cNvPr>
          <p:cNvGrpSpPr/>
          <p:nvPr/>
        </p:nvGrpSpPr>
        <p:grpSpPr>
          <a:xfrm>
            <a:off x="13405488" y="5880259"/>
            <a:ext cx="1530424" cy="1078051"/>
            <a:chOff x="1206403" y="4856837"/>
            <a:chExt cx="1261242" cy="888436"/>
          </a:xfrm>
        </p:grpSpPr>
        <p:sp>
          <p:nvSpPr>
            <p:cNvPr id="1018" name="Isosceles Triangle 1017">
              <a:extLst>
                <a:ext uri="{FF2B5EF4-FFF2-40B4-BE49-F238E27FC236}">
                  <a16:creationId xmlns:a16="http://schemas.microsoft.com/office/drawing/2014/main" id="{7B47C7E1-F0AE-4B32-B133-BAACF588EADF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34D5ECDB-0540-47FA-95A2-72C8476E0BC5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1020" name="Isosceles Triangle 1019">
                <a:extLst>
                  <a:ext uri="{FF2B5EF4-FFF2-40B4-BE49-F238E27FC236}">
                    <a16:creationId xmlns:a16="http://schemas.microsoft.com/office/drawing/2014/main" id="{4D47E63C-B29A-4877-A8E9-FEDCE2F3784C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1" name="Isosceles Triangle 1020">
                <a:extLst>
                  <a:ext uri="{FF2B5EF4-FFF2-40B4-BE49-F238E27FC236}">
                    <a16:creationId xmlns:a16="http://schemas.microsoft.com/office/drawing/2014/main" id="{FD23CD95-56DC-46C6-8B3A-C963F27C7394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2" name="Isosceles Triangle 1021">
                <a:extLst>
                  <a:ext uri="{FF2B5EF4-FFF2-40B4-BE49-F238E27FC236}">
                    <a16:creationId xmlns:a16="http://schemas.microsoft.com/office/drawing/2014/main" id="{B7ABDADB-9C8C-492A-BD39-C906C028B0B5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3" name="Isosceles Triangle 1022">
                <a:extLst>
                  <a:ext uri="{FF2B5EF4-FFF2-40B4-BE49-F238E27FC236}">
                    <a16:creationId xmlns:a16="http://schemas.microsoft.com/office/drawing/2014/main" id="{1BFA2F34-3CBE-45BE-B9DC-7A63B019473B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4" name="Isosceles Triangle 1023">
                <a:extLst>
                  <a:ext uri="{FF2B5EF4-FFF2-40B4-BE49-F238E27FC236}">
                    <a16:creationId xmlns:a16="http://schemas.microsoft.com/office/drawing/2014/main" id="{734200F1-DB0C-46D7-BFC9-107400F6C544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" name="Isosceles Triangle 1024">
                <a:extLst>
                  <a:ext uri="{FF2B5EF4-FFF2-40B4-BE49-F238E27FC236}">
                    <a16:creationId xmlns:a16="http://schemas.microsoft.com/office/drawing/2014/main" id="{626BED77-61A7-49AD-8902-E883804DEF9D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" name="Isosceles Triangle 1025">
                <a:extLst>
                  <a:ext uri="{FF2B5EF4-FFF2-40B4-BE49-F238E27FC236}">
                    <a16:creationId xmlns:a16="http://schemas.microsoft.com/office/drawing/2014/main" id="{95788019-30EB-4EDC-8603-34C1CDD8EBA5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7" name="Isosceles Triangle 1026">
                <a:extLst>
                  <a:ext uri="{FF2B5EF4-FFF2-40B4-BE49-F238E27FC236}">
                    <a16:creationId xmlns:a16="http://schemas.microsoft.com/office/drawing/2014/main" id="{2A105DDD-A2EE-45AA-BE02-C56715B511A5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28" name="Isosceles Triangle 1027">
                <a:extLst>
                  <a:ext uri="{FF2B5EF4-FFF2-40B4-BE49-F238E27FC236}">
                    <a16:creationId xmlns:a16="http://schemas.microsoft.com/office/drawing/2014/main" id="{0518D926-891F-4FCF-B302-8802570D9D94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9" name="Isosceles Triangle 1028">
                <a:extLst>
                  <a:ext uri="{FF2B5EF4-FFF2-40B4-BE49-F238E27FC236}">
                    <a16:creationId xmlns:a16="http://schemas.microsoft.com/office/drawing/2014/main" id="{16FE6EEF-7D0D-4DFD-96FA-CF940700136B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0" name="Isosceles Triangle 1029">
                <a:extLst>
                  <a:ext uri="{FF2B5EF4-FFF2-40B4-BE49-F238E27FC236}">
                    <a16:creationId xmlns:a16="http://schemas.microsoft.com/office/drawing/2014/main" id="{7C161A43-854E-4A23-BBE9-843615A09783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1" name="Isosceles Triangle 1030">
                <a:extLst>
                  <a:ext uri="{FF2B5EF4-FFF2-40B4-BE49-F238E27FC236}">
                    <a16:creationId xmlns:a16="http://schemas.microsoft.com/office/drawing/2014/main" id="{A509EBF7-1FD0-4274-BCE1-1A18069F1917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32" name="Isosceles Triangle 1031">
            <a:extLst>
              <a:ext uri="{FF2B5EF4-FFF2-40B4-BE49-F238E27FC236}">
                <a16:creationId xmlns:a16="http://schemas.microsoft.com/office/drawing/2014/main" id="{F8B77970-DA2F-4314-A068-36A64D3174F2}"/>
              </a:ext>
            </a:extLst>
          </p:cNvPr>
          <p:cNvSpPr/>
          <p:nvPr/>
        </p:nvSpPr>
        <p:spPr>
          <a:xfrm rot="14462641">
            <a:off x="13733076" y="624218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C47DA184-E567-4C91-B8A6-521EB92D06DA}"/>
              </a:ext>
            </a:extLst>
          </p:cNvPr>
          <p:cNvSpPr/>
          <p:nvPr/>
        </p:nvSpPr>
        <p:spPr>
          <a:xfrm rot="14379169">
            <a:off x="14385400" y="558956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E5F8B4A-81E6-47E1-9163-2E62FCBB81DD}"/>
              </a:ext>
            </a:extLst>
          </p:cNvPr>
          <p:cNvGrpSpPr/>
          <p:nvPr/>
        </p:nvGrpSpPr>
        <p:grpSpPr>
          <a:xfrm>
            <a:off x="1468120" y="5927279"/>
            <a:ext cx="1530424" cy="1078051"/>
            <a:chOff x="1206403" y="4856837"/>
            <a:chExt cx="1261242" cy="888436"/>
          </a:xfrm>
        </p:grpSpPr>
        <p:sp>
          <p:nvSpPr>
            <p:cNvPr id="1035" name="Isosceles Triangle 1034">
              <a:extLst>
                <a:ext uri="{FF2B5EF4-FFF2-40B4-BE49-F238E27FC236}">
                  <a16:creationId xmlns:a16="http://schemas.microsoft.com/office/drawing/2014/main" id="{607C057B-3224-42E9-B627-6C43F49478AA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8CBF8F7A-8571-4C1A-A775-9752A1935BAB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1037" name="Isosceles Triangle 1036">
                <a:extLst>
                  <a:ext uri="{FF2B5EF4-FFF2-40B4-BE49-F238E27FC236}">
                    <a16:creationId xmlns:a16="http://schemas.microsoft.com/office/drawing/2014/main" id="{99015F10-0724-4C38-875B-D53A66BF2A68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8" name="Isosceles Triangle 1037">
                <a:extLst>
                  <a:ext uri="{FF2B5EF4-FFF2-40B4-BE49-F238E27FC236}">
                    <a16:creationId xmlns:a16="http://schemas.microsoft.com/office/drawing/2014/main" id="{F13BB26C-8ED0-4035-B8E3-848039428C33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9" name="Isosceles Triangle 1038">
                <a:extLst>
                  <a:ext uri="{FF2B5EF4-FFF2-40B4-BE49-F238E27FC236}">
                    <a16:creationId xmlns:a16="http://schemas.microsoft.com/office/drawing/2014/main" id="{96C390CA-8F0C-4A02-98CF-E3B7580FC25D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0" name="Isosceles Triangle 1039">
                <a:extLst>
                  <a:ext uri="{FF2B5EF4-FFF2-40B4-BE49-F238E27FC236}">
                    <a16:creationId xmlns:a16="http://schemas.microsoft.com/office/drawing/2014/main" id="{5010D9FC-0208-4E22-85D4-C68C74D743FA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1" name="Isosceles Triangle 1040">
                <a:extLst>
                  <a:ext uri="{FF2B5EF4-FFF2-40B4-BE49-F238E27FC236}">
                    <a16:creationId xmlns:a16="http://schemas.microsoft.com/office/drawing/2014/main" id="{3F4977BD-36C7-4F0F-9D3A-A62BE8C3FD36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2" name="Isosceles Triangle 1041">
                <a:extLst>
                  <a:ext uri="{FF2B5EF4-FFF2-40B4-BE49-F238E27FC236}">
                    <a16:creationId xmlns:a16="http://schemas.microsoft.com/office/drawing/2014/main" id="{D4F253C7-D3DC-4666-8590-A10D52746F5A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3" name="Isosceles Triangle 1042">
                <a:extLst>
                  <a:ext uri="{FF2B5EF4-FFF2-40B4-BE49-F238E27FC236}">
                    <a16:creationId xmlns:a16="http://schemas.microsoft.com/office/drawing/2014/main" id="{A01AC76A-13F0-4193-BC5C-CBB872D6B8A7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20362156-E860-4B0A-826B-4263FDED501D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45" name="Isosceles Triangle 1044">
                <a:extLst>
                  <a:ext uri="{FF2B5EF4-FFF2-40B4-BE49-F238E27FC236}">
                    <a16:creationId xmlns:a16="http://schemas.microsoft.com/office/drawing/2014/main" id="{D4898AEC-46FB-45BC-A9A0-660CB7128958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6" name="Isosceles Triangle 1045">
                <a:extLst>
                  <a:ext uri="{FF2B5EF4-FFF2-40B4-BE49-F238E27FC236}">
                    <a16:creationId xmlns:a16="http://schemas.microsoft.com/office/drawing/2014/main" id="{63B8D295-4C33-4280-A1E2-CF8CA9652578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7" name="Isosceles Triangle 1046">
                <a:extLst>
                  <a:ext uri="{FF2B5EF4-FFF2-40B4-BE49-F238E27FC236}">
                    <a16:creationId xmlns:a16="http://schemas.microsoft.com/office/drawing/2014/main" id="{86A2486A-02E7-4E15-A30C-72311A2FF858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948465FF-097E-45E6-9731-73B51A5DDD23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Lapko</dc:creator>
  <cp:lastModifiedBy>Morgan Lapko</cp:lastModifiedBy>
  <cp:revision>5</cp:revision>
  <dcterms:created xsi:type="dcterms:W3CDTF">2018-08-10T17:52:05Z</dcterms:created>
  <dcterms:modified xsi:type="dcterms:W3CDTF">2018-08-11T20:16:33Z</dcterms:modified>
</cp:coreProperties>
</file>