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369"/>
    <a:srgbClr val="F5F5F5"/>
    <a:srgbClr val="62BBA9"/>
    <a:srgbClr val="115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2" d="100"/>
          <a:sy n="142" d="100"/>
        </p:scale>
        <p:origin x="-378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2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9D21-2124-4BBA-80B9-E90A47A7E98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7A0D-EE9C-4D1B-8C7A-4F35F2F8F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Isosceles Triangle 363">
            <a:extLst>
              <a:ext uri="{FF2B5EF4-FFF2-40B4-BE49-F238E27FC236}">
                <a16:creationId xmlns:a16="http://schemas.microsoft.com/office/drawing/2014/main" id="{E219A5B4-ADBD-4DEF-BF79-E1E52A699AD0}"/>
              </a:ext>
            </a:extLst>
          </p:cNvPr>
          <p:cNvSpPr/>
          <p:nvPr/>
        </p:nvSpPr>
        <p:spPr>
          <a:xfrm rot="19016907">
            <a:off x="6906045" y="-9569"/>
            <a:ext cx="525256" cy="321242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dirty="0">
              <a:solidFill>
                <a:srgbClr val="62BBA9"/>
              </a:solidFill>
            </a:endParaRPr>
          </a:p>
        </p:txBody>
      </p:sp>
      <p:sp>
        <p:nvSpPr>
          <p:cNvPr id="363" name="Isosceles Triangle 362">
            <a:extLst>
              <a:ext uri="{FF2B5EF4-FFF2-40B4-BE49-F238E27FC236}">
                <a16:creationId xmlns:a16="http://schemas.microsoft.com/office/drawing/2014/main" id="{60B79B86-E7EF-4F66-A3F7-9ED4929661C8}"/>
              </a:ext>
            </a:extLst>
          </p:cNvPr>
          <p:cNvSpPr/>
          <p:nvPr/>
        </p:nvSpPr>
        <p:spPr>
          <a:xfrm rot="8646364">
            <a:off x="7294452" y="16346"/>
            <a:ext cx="649724" cy="530192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98F10A25-73CD-4FD6-BA2D-3433675F3821}"/>
              </a:ext>
            </a:extLst>
          </p:cNvPr>
          <p:cNvSpPr/>
          <p:nvPr/>
        </p:nvSpPr>
        <p:spPr>
          <a:xfrm rot="20369630">
            <a:off x="3276469" y="9209"/>
            <a:ext cx="783909" cy="292026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AD8217-DAAC-4BD4-9E46-F54D88826465}"/>
              </a:ext>
            </a:extLst>
          </p:cNvPr>
          <p:cNvGrpSpPr/>
          <p:nvPr/>
        </p:nvGrpSpPr>
        <p:grpSpPr>
          <a:xfrm>
            <a:off x="11024488" y="3347621"/>
            <a:ext cx="4189639" cy="2652271"/>
            <a:chOff x="868088" y="-123922"/>
            <a:chExt cx="4189639" cy="2652271"/>
          </a:xfrm>
        </p:grpSpPr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DA44368-6BC6-4286-A240-B4F6FF630B9F}"/>
                </a:ext>
              </a:extLst>
            </p:cNvPr>
            <p:cNvSpPr/>
            <p:nvPr/>
          </p:nvSpPr>
          <p:spPr>
            <a:xfrm>
              <a:off x="1154000" y="633077"/>
              <a:ext cx="912465" cy="286535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dirty="0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FBC485E-6AAF-4810-AF30-BB94E7C9A85E}"/>
                </a:ext>
              </a:extLst>
            </p:cNvPr>
            <p:cNvSpPr/>
            <p:nvPr/>
          </p:nvSpPr>
          <p:spPr>
            <a:xfrm rot="12785933">
              <a:off x="1555740" y="543231"/>
              <a:ext cx="508134" cy="282167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DC9F841-96B9-418C-B65D-B7FD563CB468}"/>
                </a:ext>
              </a:extLst>
            </p:cNvPr>
            <p:cNvSpPr/>
            <p:nvPr/>
          </p:nvSpPr>
          <p:spPr>
            <a:xfrm>
              <a:off x="1301673" y="432473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6525E181-4FAD-4E11-9EC8-A2248DBD44E3}"/>
                </a:ext>
              </a:extLst>
            </p:cNvPr>
            <p:cNvSpPr/>
            <p:nvPr/>
          </p:nvSpPr>
          <p:spPr>
            <a:xfrm rot="9569630">
              <a:off x="2095431" y="418586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dirty="0">
                <a:solidFill>
                  <a:srgbClr val="62BBA9"/>
                </a:solidFill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2B73DE89-F4AB-40B6-A788-CE8166D183F0}"/>
                </a:ext>
              </a:extLst>
            </p:cNvPr>
            <p:cNvSpPr/>
            <p:nvPr/>
          </p:nvSpPr>
          <p:spPr>
            <a:xfrm rot="4038679">
              <a:off x="1994776" y="578250"/>
              <a:ext cx="508134" cy="282167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F4C602D7-58E4-4ABF-8089-52BDB55F3868}"/>
                </a:ext>
              </a:extLst>
            </p:cNvPr>
            <p:cNvSpPr/>
            <p:nvPr/>
          </p:nvSpPr>
          <p:spPr>
            <a:xfrm rot="9188694">
              <a:off x="1729678" y="278858"/>
              <a:ext cx="508134" cy="282167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E332A66B-69C2-4524-83CC-1540DE621B70}"/>
                </a:ext>
              </a:extLst>
            </p:cNvPr>
            <p:cNvSpPr/>
            <p:nvPr/>
          </p:nvSpPr>
          <p:spPr>
            <a:xfrm rot="20508296">
              <a:off x="2153168" y="64516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7A8A73B2-DC1A-4EA0-A2AE-E4C517CF7A68}"/>
                </a:ext>
              </a:extLst>
            </p:cNvPr>
            <p:cNvSpPr/>
            <p:nvPr/>
          </p:nvSpPr>
          <p:spPr>
            <a:xfrm rot="14763566">
              <a:off x="1673651" y="18328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842172CF-15C2-44F6-904F-1DF58566E7E5}"/>
                </a:ext>
              </a:extLst>
            </p:cNvPr>
            <p:cNvSpPr/>
            <p:nvPr/>
          </p:nvSpPr>
          <p:spPr>
            <a:xfrm rot="10311853">
              <a:off x="3945140" y="85405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8C080BD7-5224-4A6F-8A80-6B94DA661A56}"/>
                </a:ext>
              </a:extLst>
            </p:cNvPr>
            <p:cNvSpPr/>
            <p:nvPr/>
          </p:nvSpPr>
          <p:spPr>
            <a:xfrm rot="16563460">
              <a:off x="964105" y="4000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28491338-2A47-42F0-BB5C-113C0C6CA291}"/>
                </a:ext>
              </a:extLst>
            </p:cNvPr>
            <p:cNvSpPr/>
            <p:nvPr/>
          </p:nvSpPr>
          <p:spPr>
            <a:xfrm rot="5708341">
              <a:off x="3204393" y="39457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9B9DEBB9-9DB9-4E87-925D-DF41EA87710B}"/>
                </a:ext>
              </a:extLst>
            </p:cNvPr>
            <p:cNvSpPr/>
            <p:nvPr/>
          </p:nvSpPr>
          <p:spPr>
            <a:xfrm rot="14314573">
              <a:off x="4669795" y="2139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139425E3-BABC-4108-BE5A-58AF71CB0E5F}"/>
                </a:ext>
              </a:extLst>
            </p:cNvPr>
            <p:cNvSpPr/>
            <p:nvPr/>
          </p:nvSpPr>
          <p:spPr>
            <a:xfrm rot="2905694">
              <a:off x="2464887" y="57354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23C9D693-0321-4305-98E2-BE303DE042D5}"/>
                </a:ext>
              </a:extLst>
            </p:cNvPr>
            <p:cNvSpPr/>
            <p:nvPr/>
          </p:nvSpPr>
          <p:spPr>
            <a:xfrm rot="3598658">
              <a:off x="996609" y="2420447"/>
              <a:ext cx="92358" cy="58647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3CAB8E1B-B135-4C14-AFF2-3B7C5CD46FC1}"/>
                </a:ext>
              </a:extLst>
            </p:cNvPr>
            <p:cNvSpPr/>
            <p:nvPr/>
          </p:nvSpPr>
          <p:spPr>
            <a:xfrm rot="5213791">
              <a:off x="2434333" y="1235295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8AC8C64-7AF1-4F54-B623-2B7A1F9E1A0D}"/>
                </a:ext>
              </a:extLst>
            </p:cNvPr>
            <p:cNvSpPr/>
            <p:nvPr/>
          </p:nvSpPr>
          <p:spPr>
            <a:xfrm rot="3130022">
              <a:off x="4678362" y="628326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AB8DC6D5-4625-4ACF-957B-63EF095B8D34}"/>
                </a:ext>
              </a:extLst>
            </p:cNvPr>
            <p:cNvSpPr/>
            <p:nvPr/>
          </p:nvSpPr>
          <p:spPr>
            <a:xfrm rot="4460713">
              <a:off x="1700866" y="622301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95C9F58D-74A5-4A12-9BA1-A07F34F46EF7}"/>
                </a:ext>
              </a:extLst>
            </p:cNvPr>
            <p:cNvSpPr/>
            <p:nvPr/>
          </p:nvSpPr>
          <p:spPr>
            <a:xfrm rot="6936777">
              <a:off x="3968041" y="245193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110A0EA5-5FD1-4BBD-B20F-C3EE84DDF5D3}"/>
                </a:ext>
              </a:extLst>
            </p:cNvPr>
            <p:cNvSpPr/>
            <p:nvPr/>
          </p:nvSpPr>
          <p:spPr>
            <a:xfrm rot="6948095">
              <a:off x="2424871" y="67546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DC546779-90CB-45A5-AB82-60188A4AC8A4}"/>
                </a:ext>
              </a:extLst>
            </p:cNvPr>
            <p:cNvSpPr/>
            <p:nvPr/>
          </p:nvSpPr>
          <p:spPr>
            <a:xfrm rot="7389021">
              <a:off x="996695" y="125597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8FF4AEC-4734-4EB5-AD16-5B94C496F226}"/>
                </a:ext>
              </a:extLst>
            </p:cNvPr>
            <p:cNvSpPr/>
            <p:nvPr/>
          </p:nvSpPr>
          <p:spPr>
            <a:xfrm rot="12835606">
              <a:off x="3063592" y="406853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dirty="0">
                <a:solidFill>
                  <a:srgbClr val="0D4369"/>
                </a:solidFill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95F8B25D-1FB4-4F0E-99D8-BA02DADB3229}"/>
                </a:ext>
              </a:extLst>
            </p:cNvPr>
            <p:cNvSpPr/>
            <p:nvPr/>
          </p:nvSpPr>
          <p:spPr>
            <a:xfrm rot="7485280">
              <a:off x="1671268" y="2432051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CB5AE0FF-0AB5-404E-AF83-1FF3C48866E8}"/>
                </a:ext>
              </a:extLst>
            </p:cNvPr>
            <p:cNvSpPr/>
            <p:nvPr/>
          </p:nvSpPr>
          <p:spPr>
            <a:xfrm rot="2905694">
              <a:off x="3940562" y="1171512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717365E-6EE6-4DA3-9BC3-B1AE63BF128A}"/>
                </a:ext>
              </a:extLst>
            </p:cNvPr>
            <p:cNvSpPr/>
            <p:nvPr/>
          </p:nvSpPr>
          <p:spPr>
            <a:xfrm rot="8673599">
              <a:off x="1702152" y="1277775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485B64A-D85F-4226-B738-4B8338E458B1}"/>
                </a:ext>
              </a:extLst>
            </p:cNvPr>
            <p:cNvSpPr/>
            <p:nvPr/>
          </p:nvSpPr>
          <p:spPr>
            <a:xfrm rot="20526991">
              <a:off x="4308884" y="211249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719526DF-0029-45AD-A840-BE8E05B42DE7}"/>
                </a:ext>
              </a:extLst>
            </p:cNvPr>
            <p:cNvSpPr/>
            <p:nvPr/>
          </p:nvSpPr>
          <p:spPr>
            <a:xfrm rot="13358931">
              <a:off x="2418415" y="2461381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D7FFF19A-710E-4F4D-8219-4D584DAE66F9}"/>
                </a:ext>
              </a:extLst>
            </p:cNvPr>
            <p:cNvSpPr/>
            <p:nvPr/>
          </p:nvSpPr>
          <p:spPr>
            <a:xfrm rot="6948095">
              <a:off x="4660384" y="1785769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F7B640EC-6774-4F76-82A8-C7CBC3EDB99D}"/>
                </a:ext>
              </a:extLst>
            </p:cNvPr>
            <p:cNvSpPr/>
            <p:nvPr/>
          </p:nvSpPr>
          <p:spPr>
            <a:xfrm rot="16563460">
              <a:off x="3927977" y="62230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2D116FB8-BCF7-4737-8926-4FB6AA1A8B7C}"/>
                </a:ext>
              </a:extLst>
            </p:cNvPr>
            <p:cNvSpPr/>
            <p:nvPr/>
          </p:nvSpPr>
          <p:spPr>
            <a:xfrm rot="14314573">
              <a:off x="981672" y="656964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2D2AA9E1-5963-43F0-9A8B-1ADBC83B2345}"/>
                </a:ext>
              </a:extLst>
            </p:cNvPr>
            <p:cNvSpPr/>
            <p:nvPr/>
          </p:nvSpPr>
          <p:spPr>
            <a:xfrm rot="12980333">
              <a:off x="4635273" y="1235938"/>
              <a:ext cx="71214" cy="7605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E9B1B93E-95E8-428D-8882-961BB4E81D38}"/>
                </a:ext>
              </a:extLst>
            </p:cNvPr>
            <p:cNvSpPr/>
            <p:nvPr/>
          </p:nvSpPr>
          <p:spPr>
            <a:xfrm rot="8708762">
              <a:off x="2617246" y="343172"/>
              <a:ext cx="72244" cy="74975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C7965BB-42A5-479D-8D32-B2ED81E80C2F}"/>
                </a:ext>
              </a:extLst>
            </p:cNvPr>
            <p:cNvSpPr/>
            <p:nvPr/>
          </p:nvSpPr>
          <p:spPr>
            <a:xfrm rot="4356252">
              <a:off x="4672647" y="2397595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21ECB48-9267-41CD-BF0B-6C9D06826C42}"/>
                </a:ext>
              </a:extLst>
            </p:cNvPr>
            <p:cNvSpPr/>
            <p:nvPr/>
          </p:nvSpPr>
          <p:spPr>
            <a:xfrm rot="14314573">
              <a:off x="2078048" y="300995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912B540E-54C0-4751-9147-5E3427FCBE83}"/>
                </a:ext>
              </a:extLst>
            </p:cNvPr>
            <p:cNvSpPr/>
            <p:nvPr/>
          </p:nvSpPr>
          <p:spPr>
            <a:xfrm rot="12835606">
              <a:off x="3192427" y="1204839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AD4272AE-A14A-403D-B577-A288982584E1}"/>
                </a:ext>
              </a:extLst>
            </p:cNvPr>
            <p:cNvSpPr/>
            <p:nvPr/>
          </p:nvSpPr>
          <p:spPr>
            <a:xfrm rot="7485280">
              <a:off x="3712582" y="694636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0E184584-665B-4E45-B858-E9B3C3DBACEE}"/>
                </a:ext>
              </a:extLst>
            </p:cNvPr>
            <p:cNvSpPr/>
            <p:nvPr/>
          </p:nvSpPr>
          <p:spPr>
            <a:xfrm rot="16563460">
              <a:off x="971565" y="1843773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5FCA6151-679C-4ED7-AC2E-846C2143F28A}"/>
                </a:ext>
              </a:extLst>
            </p:cNvPr>
            <p:cNvSpPr/>
            <p:nvPr/>
          </p:nvSpPr>
          <p:spPr>
            <a:xfrm rot="14314573">
              <a:off x="3943994" y="1810653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>
                <a:solidFill>
                  <a:srgbClr val="0D4369"/>
                </a:solidFill>
              </a:endParaRP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4CD92DD6-B921-4D38-AF01-8D270851717D}"/>
                </a:ext>
              </a:extLst>
            </p:cNvPr>
            <p:cNvSpPr/>
            <p:nvPr/>
          </p:nvSpPr>
          <p:spPr>
            <a:xfrm rot="10958048">
              <a:off x="3740613" y="524725"/>
              <a:ext cx="441329" cy="222605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F9A19DF-B349-478C-9333-AB14ACD5874D}"/>
                </a:ext>
              </a:extLst>
            </p:cNvPr>
            <p:cNvSpPr/>
            <p:nvPr/>
          </p:nvSpPr>
          <p:spPr>
            <a:xfrm rot="1985933">
              <a:off x="3416065" y="688211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3A2441C3-99EE-4B4F-8DE4-D42BF3D9D16F}"/>
                </a:ext>
              </a:extLst>
            </p:cNvPr>
            <p:cNvSpPr/>
            <p:nvPr/>
          </p:nvSpPr>
          <p:spPr>
            <a:xfrm rot="10800000">
              <a:off x="3662211" y="795515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0DA6B24C-6EE2-40B5-8A7C-639A80F7EC7C}"/>
                </a:ext>
              </a:extLst>
            </p:cNvPr>
            <p:cNvSpPr/>
            <p:nvPr/>
          </p:nvSpPr>
          <p:spPr>
            <a:xfrm rot="20369630">
              <a:off x="2640449" y="785521"/>
              <a:ext cx="784976" cy="344341"/>
            </a:xfrm>
            <a:prstGeom prst="triangle">
              <a:avLst>
                <a:gd name="adj" fmla="val 4033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C799994F-248D-46D8-BCBD-D9DF0B127B9A}"/>
                </a:ext>
              </a:extLst>
            </p:cNvPr>
            <p:cNvSpPr/>
            <p:nvPr/>
          </p:nvSpPr>
          <p:spPr>
            <a:xfrm rot="14838679">
              <a:off x="2990717" y="654284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9011803D-CB2D-4E13-BF65-7A4C30C70650}"/>
                </a:ext>
              </a:extLst>
            </p:cNvPr>
            <p:cNvSpPr/>
            <p:nvPr/>
          </p:nvSpPr>
          <p:spPr>
            <a:xfrm rot="19988694">
              <a:off x="3247550" y="937827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A062B670-D143-4B3A-AA90-80BCC396CB1F}"/>
                </a:ext>
              </a:extLst>
            </p:cNvPr>
            <p:cNvSpPr/>
            <p:nvPr/>
          </p:nvSpPr>
          <p:spPr>
            <a:xfrm rot="9708296">
              <a:off x="2624364" y="562536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4E837C62-FFF5-47AE-9CA6-255F242D63C2}"/>
                </a:ext>
              </a:extLst>
            </p:cNvPr>
            <p:cNvSpPr/>
            <p:nvPr/>
          </p:nvSpPr>
          <p:spPr>
            <a:xfrm rot="16200000">
              <a:off x="4331767" y="840185"/>
              <a:ext cx="1045060" cy="373136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DD71B221-31BB-4377-872A-C28D5B62B381}"/>
                </a:ext>
              </a:extLst>
            </p:cNvPr>
            <p:cNvSpPr/>
            <p:nvPr/>
          </p:nvSpPr>
          <p:spPr>
            <a:xfrm rot="7385933">
              <a:off x="4531508" y="777239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CE86A334-24D1-4D00-9B6A-110C40E61238}"/>
                </a:ext>
              </a:extLst>
            </p:cNvPr>
            <p:cNvSpPr/>
            <p:nvPr/>
          </p:nvSpPr>
          <p:spPr>
            <a:xfrm rot="16200000">
              <a:off x="4424204" y="1023385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42604893-7A37-412D-8CA2-DBF3614AC29B}"/>
                </a:ext>
              </a:extLst>
            </p:cNvPr>
            <p:cNvSpPr/>
            <p:nvPr/>
          </p:nvSpPr>
          <p:spPr>
            <a:xfrm rot="4169630">
              <a:off x="4252371" y="112481"/>
              <a:ext cx="784976" cy="344341"/>
            </a:xfrm>
            <a:prstGeom prst="triangle">
              <a:avLst>
                <a:gd name="adj" fmla="val 4033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0E3DD3E4-16B1-4720-BDFA-CD17E65D8B8F}"/>
                </a:ext>
              </a:extLst>
            </p:cNvPr>
            <p:cNvSpPr/>
            <p:nvPr/>
          </p:nvSpPr>
          <p:spPr>
            <a:xfrm rot="20238679">
              <a:off x="4565436" y="351892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B266D2FF-CC8F-4641-B269-EE7BE0F0079A}"/>
                </a:ext>
              </a:extLst>
            </p:cNvPr>
            <p:cNvSpPr/>
            <p:nvPr/>
          </p:nvSpPr>
          <p:spPr>
            <a:xfrm rot="3788694">
              <a:off x="4281893" y="608724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718ECF47-52D7-43DF-A781-DF5103AEF7BF}"/>
                </a:ext>
              </a:extLst>
            </p:cNvPr>
            <p:cNvSpPr/>
            <p:nvPr/>
          </p:nvSpPr>
          <p:spPr>
            <a:xfrm rot="15108296">
              <a:off x="4537273" y="78528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C90D857A-786B-4635-9A37-7C781FC70B98}"/>
                </a:ext>
              </a:extLst>
            </p:cNvPr>
            <p:cNvSpPr/>
            <p:nvPr/>
          </p:nvSpPr>
          <p:spPr>
            <a:xfrm rot="9569630">
              <a:off x="3353773" y="298766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dirty="0">
                <a:solidFill>
                  <a:srgbClr val="62BBA9"/>
                </a:solidFill>
              </a:endParaRP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CF6A4173-3F8A-4CC2-A6AE-44DE8BB0E12A}"/>
                </a:ext>
              </a:extLst>
            </p:cNvPr>
            <p:cNvSpPr/>
            <p:nvPr/>
          </p:nvSpPr>
          <p:spPr>
            <a:xfrm rot="20429502">
              <a:off x="3239425" y="61312"/>
              <a:ext cx="810238" cy="229304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dirty="0">
                <a:solidFill>
                  <a:srgbClr val="62BBA9"/>
                </a:solidFill>
              </a:endParaRPr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394B1005-EE77-437F-9F7A-4175F949B82A}"/>
                </a:ext>
              </a:extLst>
            </p:cNvPr>
            <p:cNvSpPr/>
            <p:nvPr/>
          </p:nvSpPr>
          <p:spPr>
            <a:xfrm rot="15142752">
              <a:off x="2821611" y="105887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F89158C6-4C1F-46C1-8076-042B8608BB9C}"/>
                </a:ext>
              </a:extLst>
            </p:cNvPr>
            <p:cNvSpPr/>
            <p:nvPr/>
          </p:nvSpPr>
          <p:spPr>
            <a:xfrm>
              <a:off x="4053948" y="176295"/>
              <a:ext cx="330024" cy="220550"/>
            </a:xfrm>
            <a:prstGeom prst="triangle">
              <a:avLst>
                <a:gd name="adj" fmla="val 523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73B4499D-16B4-4BA6-90A2-7F8E1ED7F3BF}"/>
                </a:ext>
              </a:extLst>
            </p:cNvPr>
            <p:cNvSpPr/>
            <p:nvPr/>
          </p:nvSpPr>
          <p:spPr>
            <a:xfrm rot="5837423">
              <a:off x="4114868" y="705755"/>
              <a:ext cx="586085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E932ECBD-BF94-4BA9-BBC6-9D4575148CC8}"/>
                </a:ext>
              </a:extLst>
            </p:cNvPr>
            <p:cNvSpPr/>
            <p:nvPr/>
          </p:nvSpPr>
          <p:spPr>
            <a:xfrm>
              <a:off x="1006404" y="13515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187D117A-E1C3-4B0B-B0A4-6EE051F5F44F}"/>
                </a:ext>
              </a:extLst>
            </p:cNvPr>
            <p:cNvSpPr/>
            <p:nvPr/>
          </p:nvSpPr>
          <p:spPr>
            <a:xfrm rot="5920593">
              <a:off x="1772721" y="84905"/>
              <a:ext cx="389430" cy="267965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2DC0FD68-0921-49B8-9E06-EB3581F4A2D3}"/>
                </a:ext>
              </a:extLst>
            </p:cNvPr>
            <p:cNvSpPr/>
            <p:nvPr/>
          </p:nvSpPr>
          <p:spPr>
            <a:xfrm rot="17276919">
              <a:off x="1139533" y="256991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A6FBF03C-2F71-4FB1-9E97-B58597BB69B4}"/>
                </a:ext>
              </a:extLst>
            </p:cNvPr>
            <p:cNvSpPr/>
            <p:nvPr/>
          </p:nvSpPr>
          <p:spPr>
            <a:xfrm rot="19575394">
              <a:off x="1398913" y="212994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478D9FB-BBAC-4D10-B83D-8CEDB0D1A318}"/>
                </a:ext>
              </a:extLst>
            </p:cNvPr>
            <p:cNvSpPr/>
            <p:nvPr/>
          </p:nvSpPr>
          <p:spPr>
            <a:xfrm rot="10800000">
              <a:off x="1289042" y="62706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5D96BC8-0CE3-4FDD-AEE2-1FC0879356FE}"/>
                </a:ext>
              </a:extLst>
            </p:cNvPr>
            <p:cNvSpPr/>
            <p:nvPr/>
          </p:nvSpPr>
          <p:spPr>
            <a:xfrm rot="8886574">
              <a:off x="1610126" y="80152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BAA04266-BCE1-4540-914D-B21C16A355E4}"/>
                </a:ext>
              </a:extLst>
            </p:cNvPr>
            <p:cNvSpPr/>
            <p:nvPr/>
          </p:nvSpPr>
          <p:spPr>
            <a:xfrm rot="10800000">
              <a:off x="868088" y="296371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dirty="0">
                <a:solidFill>
                  <a:srgbClr val="62BBA9"/>
                </a:solidFill>
              </a:endParaRPr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7911103D-AA5E-4E90-9858-AD580AA8031B}"/>
                </a:ext>
              </a:extLst>
            </p:cNvPr>
            <p:cNvSpPr/>
            <p:nvPr/>
          </p:nvSpPr>
          <p:spPr>
            <a:xfrm rot="20486310">
              <a:off x="2579651" y="364157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FC7EC067-476B-4524-87BC-BD6634D1A9CB}"/>
                </a:ext>
              </a:extLst>
            </p:cNvPr>
            <p:cNvSpPr/>
            <p:nvPr/>
          </p:nvSpPr>
          <p:spPr>
            <a:xfrm rot="10800000">
              <a:off x="2610335" y="73233"/>
              <a:ext cx="415977" cy="206830"/>
            </a:xfrm>
            <a:prstGeom prst="triangle">
              <a:avLst>
                <a:gd name="adj" fmla="val 34595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853C8B57-A737-47EF-AABF-9E82CA119C2C}"/>
                </a:ext>
              </a:extLst>
            </p:cNvPr>
            <p:cNvSpPr/>
            <p:nvPr/>
          </p:nvSpPr>
          <p:spPr>
            <a:xfrm rot="5920593">
              <a:off x="2187566" y="68931"/>
              <a:ext cx="389430" cy="267965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B1DB42F-4807-460D-9DB8-1A7CF7ABF545}"/>
                </a:ext>
              </a:extLst>
            </p:cNvPr>
            <p:cNvSpPr/>
            <p:nvPr/>
          </p:nvSpPr>
          <p:spPr>
            <a:xfrm rot="6988665">
              <a:off x="2677171" y="93815"/>
              <a:ext cx="178849" cy="393498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/>
            </a:p>
          </p:txBody>
        </p:sp>
      </p:grp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562A5ED-B031-429B-92F1-AAF11BAA8342}"/>
              </a:ext>
            </a:extLst>
          </p:cNvPr>
          <p:cNvSpPr/>
          <p:nvPr/>
        </p:nvSpPr>
        <p:spPr>
          <a:xfrm rot="20369630">
            <a:off x="2397760" y="-36239"/>
            <a:ext cx="783909" cy="292026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8AC5352B-D11E-49D4-B3DA-83432D184D47}"/>
              </a:ext>
            </a:extLst>
          </p:cNvPr>
          <p:cNvSpPr/>
          <p:nvPr/>
        </p:nvSpPr>
        <p:spPr>
          <a:xfrm rot="14838679">
            <a:off x="1297838" y="-35926"/>
            <a:ext cx="492291" cy="273370"/>
          </a:xfrm>
          <a:prstGeom prst="triangle">
            <a:avLst>
              <a:gd name="adj" fmla="val 5030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1A47BAF-CD38-456A-A20F-C538B2AAEE9C}"/>
              </a:ext>
            </a:extLst>
          </p:cNvPr>
          <p:cNvSpPr/>
          <p:nvPr/>
        </p:nvSpPr>
        <p:spPr>
          <a:xfrm rot="20429502">
            <a:off x="2424234" y="3388"/>
            <a:ext cx="443061" cy="229304"/>
          </a:xfrm>
          <a:prstGeom prst="triangle">
            <a:avLst>
              <a:gd name="adj" fmla="val 0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dirty="0">
              <a:solidFill>
                <a:srgbClr val="62BBA9"/>
              </a:solidFill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A71D1E3-E088-43BF-94F2-67C0531AEA22}"/>
              </a:ext>
            </a:extLst>
          </p:cNvPr>
          <p:cNvSpPr/>
          <p:nvPr/>
        </p:nvSpPr>
        <p:spPr>
          <a:xfrm rot="5837423">
            <a:off x="1258075" y="-73340"/>
            <a:ext cx="247690" cy="391944"/>
          </a:xfrm>
          <a:prstGeom prst="triangle">
            <a:avLst>
              <a:gd name="adj" fmla="val 10000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900489B5-A08D-4CB6-A8F1-3908BE5B3C30}"/>
              </a:ext>
            </a:extLst>
          </p:cNvPr>
          <p:cNvSpPr/>
          <p:nvPr/>
        </p:nvSpPr>
        <p:spPr>
          <a:xfrm rot="5920593">
            <a:off x="1615406" y="-2489"/>
            <a:ext cx="461549" cy="381896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C894D8F0-B50F-4356-B676-5E784A8FB883}"/>
              </a:ext>
            </a:extLst>
          </p:cNvPr>
          <p:cNvSpPr/>
          <p:nvPr/>
        </p:nvSpPr>
        <p:spPr>
          <a:xfrm rot="6595056">
            <a:off x="2137145" y="-5356"/>
            <a:ext cx="389430" cy="267965"/>
          </a:xfrm>
          <a:prstGeom prst="triangle">
            <a:avLst>
              <a:gd name="adj" fmla="val 53762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302EF5DB-E9A0-4040-8F54-77568E3136FD}"/>
              </a:ext>
            </a:extLst>
          </p:cNvPr>
          <p:cNvSpPr/>
          <p:nvPr/>
        </p:nvSpPr>
        <p:spPr>
          <a:xfrm rot="9569630">
            <a:off x="1822932" y="59587"/>
            <a:ext cx="525256" cy="243522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dirty="0">
              <a:solidFill>
                <a:srgbClr val="62BBA9"/>
              </a:solidFill>
            </a:endParaRPr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447C8309-7897-4ACC-9D75-157D892EDEC7}"/>
              </a:ext>
            </a:extLst>
          </p:cNvPr>
          <p:cNvSpPr/>
          <p:nvPr/>
        </p:nvSpPr>
        <p:spPr>
          <a:xfrm rot="20369630">
            <a:off x="5178862" y="-11398"/>
            <a:ext cx="783909" cy="292026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5F4D1646-60C9-44B3-A4A0-C8555F352200}"/>
              </a:ext>
            </a:extLst>
          </p:cNvPr>
          <p:cNvSpPr/>
          <p:nvPr/>
        </p:nvSpPr>
        <p:spPr>
          <a:xfrm rot="14838679">
            <a:off x="4078940" y="-11085"/>
            <a:ext cx="492291" cy="273370"/>
          </a:xfrm>
          <a:prstGeom prst="triangle">
            <a:avLst>
              <a:gd name="adj" fmla="val 5030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EFF1A16F-4E1D-4933-84D9-053BBBC20CBC}"/>
              </a:ext>
            </a:extLst>
          </p:cNvPr>
          <p:cNvSpPr/>
          <p:nvPr/>
        </p:nvSpPr>
        <p:spPr>
          <a:xfrm rot="20429502">
            <a:off x="5205336" y="28229"/>
            <a:ext cx="443061" cy="229304"/>
          </a:xfrm>
          <a:prstGeom prst="triangle">
            <a:avLst>
              <a:gd name="adj" fmla="val 0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dirty="0">
              <a:solidFill>
                <a:srgbClr val="62BBA9"/>
              </a:solidFill>
            </a:endParaRPr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3BE046A3-4963-4DE1-8B66-1F15F3041CD5}"/>
              </a:ext>
            </a:extLst>
          </p:cNvPr>
          <p:cNvSpPr/>
          <p:nvPr/>
        </p:nvSpPr>
        <p:spPr>
          <a:xfrm rot="5920593">
            <a:off x="4407813" y="6118"/>
            <a:ext cx="461549" cy="381896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03CCBC48-A397-4B1F-9D3A-1D0A5691E8C1}"/>
              </a:ext>
            </a:extLst>
          </p:cNvPr>
          <p:cNvSpPr/>
          <p:nvPr/>
        </p:nvSpPr>
        <p:spPr>
          <a:xfrm rot="6595056">
            <a:off x="4918140" y="35689"/>
            <a:ext cx="389430" cy="267965"/>
          </a:xfrm>
          <a:prstGeom prst="triangle">
            <a:avLst>
              <a:gd name="adj" fmla="val 53762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256" name="Isosceles Triangle 255">
            <a:extLst>
              <a:ext uri="{FF2B5EF4-FFF2-40B4-BE49-F238E27FC236}">
                <a16:creationId xmlns:a16="http://schemas.microsoft.com/office/drawing/2014/main" id="{42D7D579-A00B-4314-BF8C-FA0507AD7107}"/>
              </a:ext>
            </a:extLst>
          </p:cNvPr>
          <p:cNvSpPr/>
          <p:nvPr/>
        </p:nvSpPr>
        <p:spPr>
          <a:xfrm rot="20369630">
            <a:off x="7109099" y="92904"/>
            <a:ext cx="783909" cy="292026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257" name="Isosceles Triangle 256">
            <a:extLst>
              <a:ext uri="{FF2B5EF4-FFF2-40B4-BE49-F238E27FC236}">
                <a16:creationId xmlns:a16="http://schemas.microsoft.com/office/drawing/2014/main" id="{EC30D224-62DC-43C4-8DEE-B5C7AA5C4C04}"/>
              </a:ext>
            </a:extLst>
          </p:cNvPr>
          <p:cNvSpPr/>
          <p:nvPr/>
        </p:nvSpPr>
        <p:spPr>
          <a:xfrm rot="14838679">
            <a:off x="6009177" y="93217"/>
            <a:ext cx="492291" cy="273370"/>
          </a:xfrm>
          <a:prstGeom prst="triangle">
            <a:avLst>
              <a:gd name="adj" fmla="val 5030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301" name="Isosceles Triangle 300">
            <a:extLst>
              <a:ext uri="{FF2B5EF4-FFF2-40B4-BE49-F238E27FC236}">
                <a16:creationId xmlns:a16="http://schemas.microsoft.com/office/drawing/2014/main" id="{0D11D326-D91C-4BA9-8C91-67FDC3F2B114}"/>
              </a:ext>
            </a:extLst>
          </p:cNvPr>
          <p:cNvSpPr/>
          <p:nvPr/>
        </p:nvSpPr>
        <p:spPr>
          <a:xfrm rot="1985933">
            <a:off x="9481020" y="71078"/>
            <a:ext cx="508134" cy="384557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306" name="Isosceles Triangle 305">
            <a:extLst>
              <a:ext uri="{FF2B5EF4-FFF2-40B4-BE49-F238E27FC236}">
                <a16:creationId xmlns:a16="http://schemas.microsoft.com/office/drawing/2014/main" id="{7F41E047-F413-4421-ACC5-0729DF74AD58}"/>
              </a:ext>
            </a:extLst>
          </p:cNvPr>
          <p:cNvSpPr/>
          <p:nvPr/>
        </p:nvSpPr>
        <p:spPr>
          <a:xfrm rot="9708296">
            <a:off x="8704755" y="72072"/>
            <a:ext cx="727885" cy="309955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324" name="Isosceles Triangle 323">
            <a:extLst>
              <a:ext uri="{FF2B5EF4-FFF2-40B4-BE49-F238E27FC236}">
                <a16:creationId xmlns:a16="http://schemas.microsoft.com/office/drawing/2014/main" id="{1918BD3F-9F1E-4172-A905-95CCF8130746}"/>
              </a:ext>
            </a:extLst>
          </p:cNvPr>
          <p:cNvSpPr/>
          <p:nvPr/>
        </p:nvSpPr>
        <p:spPr>
          <a:xfrm rot="20508296">
            <a:off x="8437925" y="-149609"/>
            <a:ext cx="705191" cy="300291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326" name="Isosceles Triangle 325">
            <a:extLst>
              <a:ext uri="{FF2B5EF4-FFF2-40B4-BE49-F238E27FC236}">
                <a16:creationId xmlns:a16="http://schemas.microsoft.com/office/drawing/2014/main" id="{774640DD-7985-486D-A834-EF867DD62EF4}"/>
              </a:ext>
            </a:extLst>
          </p:cNvPr>
          <p:cNvSpPr/>
          <p:nvPr/>
        </p:nvSpPr>
        <p:spPr>
          <a:xfrm rot="14969630">
            <a:off x="8197151" y="25075"/>
            <a:ext cx="784976" cy="489975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sp>
        <p:nvSpPr>
          <p:cNvPr id="346" name="Isosceles Triangle 345">
            <a:extLst>
              <a:ext uri="{FF2B5EF4-FFF2-40B4-BE49-F238E27FC236}">
                <a16:creationId xmlns:a16="http://schemas.microsoft.com/office/drawing/2014/main" id="{F499BA4F-E66C-482D-A94C-5345E3936000}"/>
              </a:ext>
            </a:extLst>
          </p:cNvPr>
          <p:cNvSpPr/>
          <p:nvPr/>
        </p:nvSpPr>
        <p:spPr>
          <a:xfrm rot="14398658">
            <a:off x="10356318" y="-1532078"/>
            <a:ext cx="92358" cy="58647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0D4369"/>
              </a:solidFill>
            </a:endParaRPr>
          </a:p>
        </p:txBody>
      </p:sp>
      <p:sp>
        <p:nvSpPr>
          <p:cNvPr id="348" name="Isosceles Triangle 347">
            <a:extLst>
              <a:ext uri="{FF2B5EF4-FFF2-40B4-BE49-F238E27FC236}">
                <a16:creationId xmlns:a16="http://schemas.microsoft.com/office/drawing/2014/main" id="{C26CAB21-3B27-4360-993B-E3CCAC522F1F}"/>
              </a:ext>
            </a:extLst>
          </p:cNvPr>
          <p:cNvSpPr/>
          <p:nvPr/>
        </p:nvSpPr>
        <p:spPr>
          <a:xfrm rot="17736777">
            <a:off x="7395925" y="-1571522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0D4369"/>
              </a:solidFill>
            </a:endParaRPr>
          </a:p>
        </p:txBody>
      </p:sp>
      <p:sp>
        <p:nvSpPr>
          <p:cNvPr id="350" name="Isosceles Triangle 349">
            <a:extLst>
              <a:ext uri="{FF2B5EF4-FFF2-40B4-BE49-F238E27FC236}">
                <a16:creationId xmlns:a16="http://schemas.microsoft.com/office/drawing/2014/main" id="{B2555DB1-264F-43AC-8EE5-9D73F5674F13}"/>
              </a:ext>
            </a:extLst>
          </p:cNvPr>
          <p:cNvSpPr/>
          <p:nvPr/>
        </p:nvSpPr>
        <p:spPr>
          <a:xfrm rot="18285280">
            <a:off x="9692698" y="-1551643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0D4369"/>
              </a:solidFill>
            </a:endParaRPr>
          </a:p>
        </p:txBody>
      </p:sp>
      <p:sp>
        <p:nvSpPr>
          <p:cNvPr id="353" name="Isosceles Triangle 352">
            <a:extLst>
              <a:ext uri="{FF2B5EF4-FFF2-40B4-BE49-F238E27FC236}">
                <a16:creationId xmlns:a16="http://schemas.microsoft.com/office/drawing/2014/main" id="{497FE8A1-59C1-4E25-B212-D54A1F204027}"/>
              </a:ext>
            </a:extLst>
          </p:cNvPr>
          <p:cNvSpPr/>
          <p:nvPr/>
        </p:nvSpPr>
        <p:spPr>
          <a:xfrm rot="2558931">
            <a:off x="8945988" y="-1581333"/>
            <a:ext cx="80882" cy="6696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0D4369"/>
              </a:solidFill>
            </a:endParaRPr>
          </a:p>
        </p:txBody>
      </p:sp>
      <p:sp>
        <p:nvSpPr>
          <p:cNvPr id="351" name="Isosceles Triangle 350">
            <a:extLst>
              <a:ext uri="{FF2B5EF4-FFF2-40B4-BE49-F238E27FC236}">
                <a16:creationId xmlns:a16="http://schemas.microsoft.com/office/drawing/2014/main" id="{2076C237-6FD3-4AD6-873D-08EE8B79F9D4}"/>
              </a:ext>
            </a:extLst>
          </p:cNvPr>
          <p:cNvSpPr/>
          <p:nvPr/>
        </p:nvSpPr>
        <p:spPr>
          <a:xfrm rot="13705694">
            <a:off x="7423404" y="-291104"/>
            <a:ext cx="81319" cy="66608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0D4369"/>
              </a:solidFill>
            </a:endParaRPr>
          </a:p>
        </p:txBody>
      </p:sp>
      <p:sp>
        <p:nvSpPr>
          <p:cNvPr id="354" name="Isosceles Triangle 353">
            <a:extLst>
              <a:ext uri="{FF2B5EF4-FFF2-40B4-BE49-F238E27FC236}">
                <a16:creationId xmlns:a16="http://schemas.microsoft.com/office/drawing/2014/main" id="{2713A68D-AB27-457D-AD25-9224EAC1B23E}"/>
              </a:ext>
            </a:extLst>
          </p:cNvPr>
          <p:cNvSpPr/>
          <p:nvPr/>
        </p:nvSpPr>
        <p:spPr>
          <a:xfrm rot="2035606">
            <a:off x="8139321" y="-331591"/>
            <a:ext cx="80882" cy="66968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>
              <a:solidFill>
                <a:srgbClr val="0D4369"/>
              </a:solidFill>
            </a:endParaRPr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85B7DE6E-D8D8-4378-B36F-A3D60117FBEA}"/>
              </a:ext>
            </a:extLst>
          </p:cNvPr>
          <p:cNvGrpSpPr/>
          <p:nvPr/>
        </p:nvGrpSpPr>
        <p:grpSpPr>
          <a:xfrm>
            <a:off x="928376" y="22358"/>
            <a:ext cx="9588533" cy="1203410"/>
            <a:chOff x="928376" y="22358"/>
            <a:chExt cx="9588533" cy="1203410"/>
          </a:xfrm>
        </p:grpSpPr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B25459E6-D574-4248-BD4A-A4D89F3837CA}"/>
                </a:ext>
              </a:extLst>
            </p:cNvPr>
            <p:cNvSpPr/>
            <p:nvPr/>
          </p:nvSpPr>
          <p:spPr>
            <a:xfrm>
              <a:off x="3300609" y="319109"/>
              <a:ext cx="508134" cy="542679"/>
            </a:xfrm>
            <a:prstGeom prst="triangle">
              <a:avLst>
                <a:gd name="adj" fmla="val 66258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34BBE3C-B3A6-4D68-9FB9-21F049E1E1C3}"/>
                </a:ext>
              </a:extLst>
            </p:cNvPr>
            <p:cNvSpPr/>
            <p:nvPr/>
          </p:nvSpPr>
          <p:spPr>
            <a:xfrm rot="6595056">
              <a:off x="3607218" y="155002"/>
              <a:ext cx="560718" cy="340119"/>
            </a:xfrm>
            <a:prstGeom prst="triangle">
              <a:avLst>
                <a:gd name="adj" fmla="val 4738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EF354157-7F54-42F1-9333-60188C5846EB}"/>
                </a:ext>
              </a:extLst>
            </p:cNvPr>
            <p:cNvSpPr/>
            <p:nvPr/>
          </p:nvSpPr>
          <p:spPr>
            <a:xfrm rot="4169630">
              <a:off x="3652586" y="460567"/>
              <a:ext cx="377545" cy="329332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F3E31E3-4FFD-4178-9E67-EC1EA7B97662}"/>
                </a:ext>
              </a:extLst>
            </p:cNvPr>
            <p:cNvSpPr/>
            <p:nvPr/>
          </p:nvSpPr>
          <p:spPr>
            <a:xfrm rot="3130022">
              <a:off x="4678362" y="628326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5523F89-6931-4C6A-8939-0195239DFDB7}"/>
                </a:ext>
              </a:extLst>
            </p:cNvPr>
            <p:cNvSpPr/>
            <p:nvPr/>
          </p:nvSpPr>
          <p:spPr>
            <a:xfrm rot="20526991">
              <a:off x="4308884" y="211249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41AD182-BAEC-49DE-A8B8-949EC65A165C}"/>
                </a:ext>
              </a:extLst>
            </p:cNvPr>
            <p:cNvSpPr/>
            <p:nvPr/>
          </p:nvSpPr>
          <p:spPr>
            <a:xfrm rot="19988694">
              <a:off x="3005324" y="399347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8E04391-E910-4542-9D1E-A4768268CAA0}"/>
                </a:ext>
              </a:extLst>
            </p:cNvPr>
            <p:cNvSpPr/>
            <p:nvPr/>
          </p:nvSpPr>
          <p:spPr>
            <a:xfrm rot="9569630">
              <a:off x="2489744" y="345532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9C3717A-FFF2-4262-A26C-ACA0AA7B5994}"/>
                </a:ext>
              </a:extLst>
            </p:cNvPr>
            <p:cNvSpPr/>
            <p:nvPr/>
          </p:nvSpPr>
          <p:spPr>
            <a:xfrm>
              <a:off x="1154000" y="551257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885DCE8A-60B9-4F72-9DDA-A5253ABCD84C}"/>
                </a:ext>
              </a:extLst>
            </p:cNvPr>
            <p:cNvSpPr/>
            <p:nvPr/>
          </p:nvSpPr>
          <p:spPr>
            <a:xfrm rot="12785933">
              <a:off x="1456131" y="491381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7F3DA7C-1C2E-4B67-B123-103DABA7A0A5}"/>
                </a:ext>
              </a:extLst>
            </p:cNvPr>
            <p:cNvSpPr/>
            <p:nvPr/>
          </p:nvSpPr>
          <p:spPr>
            <a:xfrm>
              <a:off x="1326971" y="485732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951D7CB-2768-457B-A362-F0FB4EFDBF0D}"/>
                </a:ext>
              </a:extLst>
            </p:cNvPr>
            <p:cNvSpPr/>
            <p:nvPr/>
          </p:nvSpPr>
          <p:spPr>
            <a:xfrm rot="9569630">
              <a:off x="1861123" y="405113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42A7134-535B-4AC6-AA82-0E8971BEAE5A}"/>
                </a:ext>
              </a:extLst>
            </p:cNvPr>
            <p:cNvSpPr/>
            <p:nvPr/>
          </p:nvSpPr>
          <p:spPr>
            <a:xfrm rot="6271469">
              <a:off x="1849301" y="490825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A2852EF-9902-4361-8B3B-466D0BC2D415}"/>
                </a:ext>
              </a:extLst>
            </p:cNvPr>
            <p:cNvSpPr/>
            <p:nvPr/>
          </p:nvSpPr>
          <p:spPr>
            <a:xfrm rot="8646364">
              <a:off x="1594613" y="191474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6EF6759-A8A9-450C-AB83-D15F4EEBA345}"/>
                </a:ext>
              </a:extLst>
            </p:cNvPr>
            <p:cNvSpPr/>
            <p:nvPr/>
          </p:nvSpPr>
          <p:spPr>
            <a:xfrm rot="20508296">
              <a:off x="2012645" y="564989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484C3CD-7D79-4FCE-96C6-72F32ACAA5AD}"/>
                </a:ext>
              </a:extLst>
            </p:cNvPr>
            <p:cNvSpPr/>
            <p:nvPr/>
          </p:nvSpPr>
          <p:spPr>
            <a:xfrm rot="16563460">
              <a:off x="3927977" y="62230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BD5BBC6-A1B0-42F8-BEF0-BE4DBC4D99FF}"/>
                </a:ext>
              </a:extLst>
            </p:cNvPr>
            <p:cNvSpPr/>
            <p:nvPr/>
          </p:nvSpPr>
          <p:spPr>
            <a:xfrm rot="17922152">
              <a:off x="1931051" y="657608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3A46E57E-6F20-47F2-97D0-3CF9FC898CD8}"/>
                </a:ext>
              </a:extLst>
            </p:cNvPr>
            <p:cNvSpPr/>
            <p:nvPr/>
          </p:nvSpPr>
          <p:spPr>
            <a:xfrm rot="1985933">
              <a:off x="3039215" y="223531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EAA40FE-1745-4E09-A91E-17AE44394333}"/>
                </a:ext>
              </a:extLst>
            </p:cNvPr>
            <p:cNvSpPr/>
            <p:nvPr/>
          </p:nvSpPr>
          <p:spPr>
            <a:xfrm rot="10800000">
              <a:off x="3139241" y="99729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DCAD446-0C0E-46AC-ADAC-3C80F1631CA3}"/>
                </a:ext>
              </a:extLst>
            </p:cNvPr>
            <p:cNvSpPr/>
            <p:nvPr/>
          </p:nvSpPr>
          <p:spPr>
            <a:xfrm rot="9708296">
              <a:off x="2302169" y="796334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B412ECAA-4B71-44FB-961E-306A63324A7F}"/>
                </a:ext>
              </a:extLst>
            </p:cNvPr>
            <p:cNvSpPr/>
            <p:nvPr/>
          </p:nvSpPr>
          <p:spPr>
            <a:xfrm rot="16200000">
              <a:off x="2385452" y="479593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528E640-F22D-40BC-B0F2-CE552BDA5E2A}"/>
                </a:ext>
              </a:extLst>
            </p:cNvPr>
            <p:cNvSpPr/>
            <p:nvPr/>
          </p:nvSpPr>
          <p:spPr>
            <a:xfrm rot="4169630">
              <a:off x="2463158" y="431966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30C6CEFA-0256-4DBF-BF24-246EBCF86AB0}"/>
                </a:ext>
              </a:extLst>
            </p:cNvPr>
            <p:cNvSpPr/>
            <p:nvPr/>
          </p:nvSpPr>
          <p:spPr>
            <a:xfrm rot="19772114">
              <a:off x="2668067" y="154910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AA192A5-DE24-44FA-8F54-A03432898DC8}"/>
                </a:ext>
              </a:extLst>
            </p:cNvPr>
            <p:cNvSpPr/>
            <p:nvPr/>
          </p:nvSpPr>
          <p:spPr>
            <a:xfrm rot="2901650">
              <a:off x="3268587" y="342574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898A5E9-9C93-4F14-8954-66D81B3E5594}"/>
                </a:ext>
              </a:extLst>
            </p:cNvPr>
            <p:cNvSpPr/>
            <p:nvPr/>
          </p:nvSpPr>
          <p:spPr>
            <a:xfrm rot="16739519">
              <a:off x="2521546" y="190045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CB3CCDE-F55F-463D-95BA-B782090C60C5}"/>
                </a:ext>
              </a:extLst>
            </p:cNvPr>
            <p:cNvSpPr/>
            <p:nvPr/>
          </p:nvSpPr>
          <p:spPr>
            <a:xfrm rot="9354498">
              <a:off x="2935177" y="139187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E794F059-DC85-4543-BC16-0C5D4CA15673}"/>
                </a:ext>
              </a:extLst>
            </p:cNvPr>
            <p:cNvSpPr/>
            <p:nvPr/>
          </p:nvSpPr>
          <p:spPr>
            <a:xfrm>
              <a:off x="1082121" y="124051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E670AE9D-BF84-4860-BA4C-69DFB8A2DABD}"/>
                </a:ext>
              </a:extLst>
            </p:cNvPr>
            <p:cNvSpPr/>
            <p:nvPr/>
          </p:nvSpPr>
          <p:spPr>
            <a:xfrm rot="17276919">
              <a:off x="1119437" y="307231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220CF6E5-72FB-42BF-9DF8-99104D2CC243}"/>
                </a:ext>
              </a:extLst>
            </p:cNvPr>
            <p:cNvSpPr/>
            <p:nvPr/>
          </p:nvSpPr>
          <p:spPr>
            <a:xfrm rot="19575394">
              <a:off x="1254823" y="263974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9ABD4DD4-BF63-47E4-A733-D3F7CC089E76}"/>
                </a:ext>
              </a:extLst>
            </p:cNvPr>
            <p:cNvSpPr/>
            <p:nvPr/>
          </p:nvSpPr>
          <p:spPr>
            <a:xfrm rot="10800000">
              <a:off x="1320016" y="162780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3992790D-9AE3-431B-B714-87123E41785C}"/>
                </a:ext>
              </a:extLst>
            </p:cNvPr>
            <p:cNvSpPr/>
            <p:nvPr/>
          </p:nvSpPr>
          <p:spPr>
            <a:xfrm rot="8886574">
              <a:off x="1529705" y="250861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9B5EAFBE-A835-4020-9C9E-57EDFDC34230}"/>
                </a:ext>
              </a:extLst>
            </p:cNvPr>
            <p:cNvSpPr/>
            <p:nvPr/>
          </p:nvSpPr>
          <p:spPr>
            <a:xfrm rot="10800000">
              <a:off x="928376" y="336563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ED40A97-8D40-4DE7-8C14-56F37A709A21}"/>
                </a:ext>
              </a:extLst>
            </p:cNvPr>
            <p:cNvSpPr/>
            <p:nvPr/>
          </p:nvSpPr>
          <p:spPr>
            <a:xfrm rot="20486310">
              <a:off x="2501585" y="557639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E4FC8D46-EF17-4CC1-8239-DF7B26BA65D3}"/>
                </a:ext>
              </a:extLst>
            </p:cNvPr>
            <p:cNvSpPr/>
            <p:nvPr/>
          </p:nvSpPr>
          <p:spPr>
            <a:xfrm rot="10800000">
              <a:off x="1635409" y="429422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330FC48-0832-4098-B468-493059CCE9FF}"/>
                </a:ext>
              </a:extLst>
            </p:cNvPr>
            <p:cNvSpPr/>
            <p:nvPr/>
          </p:nvSpPr>
          <p:spPr>
            <a:xfrm rot="14314573">
              <a:off x="2359913" y="181349"/>
              <a:ext cx="51803" cy="4571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323A9B79-907C-4DCA-BB8F-4A8A1B98FF4C}"/>
                </a:ext>
              </a:extLst>
            </p:cNvPr>
            <p:cNvSpPr/>
            <p:nvPr/>
          </p:nvSpPr>
          <p:spPr>
            <a:xfrm rot="3788694">
              <a:off x="2197172" y="150522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D95E588-8FBC-4AF7-A5D1-CD45BCBFCEC4}"/>
                </a:ext>
              </a:extLst>
            </p:cNvPr>
            <p:cNvSpPr/>
            <p:nvPr/>
          </p:nvSpPr>
          <p:spPr>
            <a:xfrm rot="19304451">
              <a:off x="2295958" y="386975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2BEF679B-88F3-471D-AF4E-2957EDFBC6B0}"/>
                </a:ext>
              </a:extLst>
            </p:cNvPr>
            <p:cNvSpPr/>
            <p:nvPr/>
          </p:nvSpPr>
          <p:spPr>
            <a:xfrm rot="20197220">
              <a:off x="2083203" y="410661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58F82AA2-4D66-4E3C-BCDB-B4C2C39B8ECA}"/>
                </a:ext>
              </a:extLst>
            </p:cNvPr>
            <p:cNvSpPr/>
            <p:nvPr/>
          </p:nvSpPr>
          <p:spPr>
            <a:xfrm>
              <a:off x="3374528" y="190997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695544C6-1D95-4BF4-BA5A-966A413F429F}"/>
                </a:ext>
              </a:extLst>
            </p:cNvPr>
            <p:cNvSpPr/>
            <p:nvPr/>
          </p:nvSpPr>
          <p:spPr>
            <a:xfrm rot="916535">
              <a:off x="2401321" y="546257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D5EE76A0-765D-4B9F-B102-ECC95011AE16}"/>
                </a:ext>
              </a:extLst>
            </p:cNvPr>
            <p:cNvSpPr/>
            <p:nvPr/>
          </p:nvSpPr>
          <p:spPr>
            <a:xfrm>
              <a:off x="2850762" y="592763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7E5780D2-4FBA-484E-9E7B-89E369594D7A}"/>
                </a:ext>
              </a:extLst>
            </p:cNvPr>
            <p:cNvSpPr/>
            <p:nvPr/>
          </p:nvSpPr>
          <p:spPr>
            <a:xfrm rot="19988694">
              <a:off x="5786426" y="424188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1FCEE4D4-53D3-4BA2-AB60-C1FE1FB77518}"/>
                </a:ext>
              </a:extLst>
            </p:cNvPr>
            <p:cNvSpPr/>
            <p:nvPr/>
          </p:nvSpPr>
          <p:spPr>
            <a:xfrm rot="9569630">
              <a:off x="5270846" y="370373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E8AFA80C-CD06-4C77-8B66-BE890F97AC76}"/>
                </a:ext>
              </a:extLst>
            </p:cNvPr>
            <p:cNvSpPr/>
            <p:nvPr/>
          </p:nvSpPr>
          <p:spPr>
            <a:xfrm>
              <a:off x="3935102" y="603388"/>
              <a:ext cx="912465" cy="303745"/>
            </a:xfrm>
            <a:prstGeom prst="triangle">
              <a:avLst>
                <a:gd name="adj" fmla="val 720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67E684AB-4E16-441A-A307-7D148853C5FC}"/>
                </a:ext>
              </a:extLst>
            </p:cNvPr>
            <p:cNvSpPr/>
            <p:nvPr/>
          </p:nvSpPr>
          <p:spPr>
            <a:xfrm rot="12785933">
              <a:off x="4237233" y="516222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A44E5A5B-E912-4FF7-8643-2AB6694F53E4}"/>
                </a:ext>
              </a:extLst>
            </p:cNvPr>
            <p:cNvSpPr/>
            <p:nvPr/>
          </p:nvSpPr>
          <p:spPr>
            <a:xfrm>
              <a:off x="4108073" y="510573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15AD24C2-59D7-4167-83C8-1F48DB593796}"/>
                </a:ext>
              </a:extLst>
            </p:cNvPr>
            <p:cNvSpPr/>
            <p:nvPr/>
          </p:nvSpPr>
          <p:spPr>
            <a:xfrm rot="9569630">
              <a:off x="4642225" y="429954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2A9FE136-D8C9-48F7-8715-DF0F0BAB3026}"/>
                </a:ext>
              </a:extLst>
            </p:cNvPr>
            <p:cNvSpPr/>
            <p:nvPr/>
          </p:nvSpPr>
          <p:spPr>
            <a:xfrm rot="6271469">
              <a:off x="4630403" y="515666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700EA2A1-3ABE-490B-9A3B-0D1900CAA975}"/>
                </a:ext>
              </a:extLst>
            </p:cNvPr>
            <p:cNvSpPr/>
            <p:nvPr/>
          </p:nvSpPr>
          <p:spPr>
            <a:xfrm rot="8646364">
              <a:off x="4375715" y="216315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5F5CBF62-3881-4D5D-8736-C008C5CD43B5}"/>
                </a:ext>
              </a:extLst>
            </p:cNvPr>
            <p:cNvSpPr/>
            <p:nvPr/>
          </p:nvSpPr>
          <p:spPr>
            <a:xfrm rot="20508296">
              <a:off x="4793747" y="589830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45D3F5FD-7211-49AE-ADA6-4BA5E99D07F5}"/>
                </a:ext>
              </a:extLst>
            </p:cNvPr>
            <p:cNvSpPr/>
            <p:nvPr/>
          </p:nvSpPr>
          <p:spPr>
            <a:xfrm rot="10311853">
              <a:off x="6726242" y="110246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F357214-F697-4775-B55E-A4EE55A54265}"/>
                </a:ext>
              </a:extLst>
            </p:cNvPr>
            <p:cNvSpPr/>
            <p:nvPr/>
          </p:nvSpPr>
          <p:spPr>
            <a:xfrm rot="16563460">
              <a:off x="6709079" y="647141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065C430B-B932-4580-BA47-1F523AC03D0C}"/>
                </a:ext>
              </a:extLst>
            </p:cNvPr>
            <p:cNvSpPr/>
            <p:nvPr/>
          </p:nvSpPr>
          <p:spPr>
            <a:xfrm rot="7485280">
              <a:off x="6493684" y="719477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3CCA4B8D-43C8-450E-B8F3-49DEB962E3C7}"/>
                </a:ext>
              </a:extLst>
            </p:cNvPr>
            <p:cNvSpPr/>
            <p:nvPr/>
          </p:nvSpPr>
          <p:spPr>
            <a:xfrm rot="17922152">
              <a:off x="4712153" y="682449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70623E32-FA9A-4CE5-B9F6-B7BD0C1F94C9}"/>
                </a:ext>
              </a:extLst>
            </p:cNvPr>
            <p:cNvSpPr/>
            <p:nvPr/>
          </p:nvSpPr>
          <p:spPr>
            <a:xfrm rot="1985933">
              <a:off x="5820317" y="248372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DD29C907-D7DA-4772-8FC7-0BD71333E1D8}"/>
                </a:ext>
              </a:extLst>
            </p:cNvPr>
            <p:cNvSpPr/>
            <p:nvPr/>
          </p:nvSpPr>
          <p:spPr>
            <a:xfrm rot="10800000">
              <a:off x="5920343" y="124570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6CB93130-11CA-45E7-AFB6-40E018DB3266}"/>
                </a:ext>
              </a:extLst>
            </p:cNvPr>
            <p:cNvSpPr/>
            <p:nvPr/>
          </p:nvSpPr>
          <p:spPr>
            <a:xfrm rot="9708296">
              <a:off x="5083271" y="821175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EBD7E17C-C2FB-46A6-AE12-D3B5C35C0131}"/>
                </a:ext>
              </a:extLst>
            </p:cNvPr>
            <p:cNvSpPr/>
            <p:nvPr/>
          </p:nvSpPr>
          <p:spPr>
            <a:xfrm rot="16200000">
              <a:off x="5166554" y="504434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695C58F0-392B-4F33-B26A-A7FFF7D7B4CA}"/>
                </a:ext>
              </a:extLst>
            </p:cNvPr>
            <p:cNvSpPr/>
            <p:nvPr/>
          </p:nvSpPr>
          <p:spPr>
            <a:xfrm rot="4169630">
              <a:off x="5243414" y="474484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856ADDC6-7003-44C5-99CB-96BB6D35ECC7}"/>
                </a:ext>
              </a:extLst>
            </p:cNvPr>
            <p:cNvSpPr/>
            <p:nvPr/>
          </p:nvSpPr>
          <p:spPr>
            <a:xfrm rot="19772114">
              <a:off x="5449169" y="179751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419B0F94-C16E-44EF-8FC6-0D4FD728545B}"/>
                </a:ext>
              </a:extLst>
            </p:cNvPr>
            <p:cNvSpPr/>
            <p:nvPr/>
          </p:nvSpPr>
          <p:spPr>
            <a:xfrm rot="2901650">
              <a:off x="6049689" y="367415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1EAC0F87-FF15-4F36-80B5-27D6B14A5C54}"/>
                </a:ext>
              </a:extLst>
            </p:cNvPr>
            <p:cNvSpPr/>
            <p:nvPr/>
          </p:nvSpPr>
          <p:spPr>
            <a:xfrm rot="16739519">
              <a:off x="5302648" y="214886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11F53D1D-1054-41DE-AB7F-3CDFED0791E7}"/>
                </a:ext>
              </a:extLst>
            </p:cNvPr>
            <p:cNvSpPr/>
            <p:nvPr/>
          </p:nvSpPr>
          <p:spPr>
            <a:xfrm rot="9354498">
              <a:off x="5716279" y="164028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1B90E83E-3ADF-4A78-82A6-DC29C81C1B24}"/>
                </a:ext>
              </a:extLst>
            </p:cNvPr>
            <p:cNvSpPr/>
            <p:nvPr/>
          </p:nvSpPr>
          <p:spPr>
            <a:xfrm rot="5837423">
              <a:off x="4039177" y="-48499"/>
              <a:ext cx="247690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0F5BB984-2FF9-4E1F-9589-82303992F28E}"/>
                </a:ext>
              </a:extLst>
            </p:cNvPr>
            <p:cNvSpPr/>
            <p:nvPr/>
          </p:nvSpPr>
          <p:spPr>
            <a:xfrm>
              <a:off x="3884305" y="15867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DDB8F26D-92AB-4CC1-A343-44C97547B65D}"/>
                </a:ext>
              </a:extLst>
            </p:cNvPr>
            <p:cNvSpPr/>
            <p:nvPr/>
          </p:nvSpPr>
          <p:spPr>
            <a:xfrm rot="17276919">
              <a:off x="3865956" y="320344"/>
              <a:ext cx="448544" cy="304843"/>
            </a:xfrm>
            <a:prstGeom prst="triangle">
              <a:avLst>
                <a:gd name="adj" fmla="val 22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2348FFF1-9471-40F7-8264-DC501A4177BA}"/>
                </a:ext>
              </a:extLst>
            </p:cNvPr>
            <p:cNvSpPr/>
            <p:nvPr/>
          </p:nvSpPr>
          <p:spPr>
            <a:xfrm rot="19575394">
              <a:off x="4035925" y="288815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71310244-9312-41C7-B287-1927972B2D6C}"/>
                </a:ext>
              </a:extLst>
            </p:cNvPr>
            <p:cNvSpPr/>
            <p:nvPr/>
          </p:nvSpPr>
          <p:spPr>
            <a:xfrm rot="10800000">
              <a:off x="4101118" y="187621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B2DAD91B-B8B3-49DF-AB45-A2408D34A58B}"/>
                </a:ext>
              </a:extLst>
            </p:cNvPr>
            <p:cNvSpPr/>
            <p:nvPr/>
          </p:nvSpPr>
          <p:spPr>
            <a:xfrm rot="8886574">
              <a:off x="4310807" y="275702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1CE2DEBD-4F55-4709-87AE-1F20ADD12FD7}"/>
                </a:ext>
              </a:extLst>
            </p:cNvPr>
            <p:cNvSpPr/>
            <p:nvPr/>
          </p:nvSpPr>
          <p:spPr>
            <a:xfrm rot="10800000">
              <a:off x="3583545" y="367379"/>
              <a:ext cx="633261" cy="251674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922EDBFC-F163-4226-8236-96B1E232D286}"/>
                </a:ext>
              </a:extLst>
            </p:cNvPr>
            <p:cNvSpPr/>
            <p:nvPr/>
          </p:nvSpPr>
          <p:spPr>
            <a:xfrm rot="20486310">
              <a:off x="5282687" y="582480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011B7664-CB2A-47C7-A4CF-766023B4084B}"/>
                </a:ext>
              </a:extLst>
            </p:cNvPr>
            <p:cNvSpPr/>
            <p:nvPr/>
          </p:nvSpPr>
          <p:spPr>
            <a:xfrm rot="10800000">
              <a:off x="4416511" y="454263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D55C4267-BFEF-45E9-8CDB-9620B1CC4F18}"/>
                </a:ext>
              </a:extLst>
            </p:cNvPr>
            <p:cNvSpPr/>
            <p:nvPr/>
          </p:nvSpPr>
          <p:spPr>
            <a:xfrm rot="6988665">
              <a:off x="5244880" y="178197"/>
              <a:ext cx="193547" cy="40948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F204385A-680D-4FCC-BA79-3D60720CE005}"/>
                </a:ext>
              </a:extLst>
            </p:cNvPr>
            <p:cNvSpPr/>
            <p:nvPr/>
          </p:nvSpPr>
          <p:spPr>
            <a:xfrm rot="9569630">
              <a:off x="4604034" y="84428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FA5773FE-7903-4754-83EA-C74431F42820}"/>
                </a:ext>
              </a:extLst>
            </p:cNvPr>
            <p:cNvSpPr/>
            <p:nvPr/>
          </p:nvSpPr>
          <p:spPr>
            <a:xfrm rot="3788694">
              <a:off x="4978274" y="175363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B33AFAC6-5796-4AEB-BDAE-CBEA8FACFC43}"/>
                </a:ext>
              </a:extLst>
            </p:cNvPr>
            <p:cNvSpPr/>
            <p:nvPr/>
          </p:nvSpPr>
          <p:spPr>
            <a:xfrm rot="19304451">
              <a:off x="5077060" y="411816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27BF320E-CABA-47CD-B667-FB92681BACB5}"/>
                </a:ext>
              </a:extLst>
            </p:cNvPr>
            <p:cNvSpPr/>
            <p:nvPr/>
          </p:nvSpPr>
          <p:spPr>
            <a:xfrm rot="20197220">
              <a:off x="4864305" y="435502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833CC240-A4D9-4F75-8FC9-8F824FA6F630}"/>
                </a:ext>
              </a:extLst>
            </p:cNvPr>
            <p:cNvSpPr/>
            <p:nvPr/>
          </p:nvSpPr>
          <p:spPr>
            <a:xfrm>
              <a:off x="6155630" y="215838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FA1191E4-0C31-4F89-AFBC-A6ECC2FF87D9}"/>
                </a:ext>
              </a:extLst>
            </p:cNvPr>
            <p:cNvSpPr/>
            <p:nvPr/>
          </p:nvSpPr>
          <p:spPr>
            <a:xfrm rot="916535">
              <a:off x="5182423" y="571098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529C505D-6021-4FF9-9B99-79186361F26E}"/>
                </a:ext>
              </a:extLst>
            </p:cNvPr>
            <p:cNvSpPr/>
            <p:nvPr/>
          </p:nvSpPr>
          <p:spPr>
            <a:xfrm>
              <a:off x="5631864" y="617604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439083BE-0058-4C6F-913E-39ECFD95DD8D}"/>
                </a:ext>
              </a:extLst>
            </p:cNvPr>
            <p:cNvSpPr/>
            <p:nvPr/>
          </p:nvSpPr>
          <p:spPr>
            <a:xfrm>
              <a:off x="3613331" y="599647"/>
              <a:ext cx="508134" cy="282167"/>
            </a:xfrm>
            <a:prstGeom prst="triangle">
              <a:avLst>
                <a:gd name="adj" fmla="val 66258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AE1F589F-A04F-488E-85AA-CD4ED692E99D}"/>
                </a:ext>
              </a:extLst>
            </p:cNvPr>
            <p:cNvSpPr/>
            <p:nvPr/>
          </p:nvSpPr>
          <p:spPr>
            <a:xfrm>
              <a:off x="3281424" y="566427"/>
              <a:ext cx="392922" cy="335601"/>
            </a:xfrm>
            <a:prstGeom prst="triangle">
              <a:avLst>
                <a:gd name="adj" fmla="val 29014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6B7A56B6-F625-48F0-A719-AB973171D05D}"/>
                </a:ext>
              </a:extLst>
            </p:cNvPr>
            <p:cNvSpPr/>
            <p:nvPr/>
          </p:nvSpPr>
          <p:spPr>
            <a:xfrm rot="3788694">
              <a:off x="3140418" y="639290"/>
              <a:ext cx="346017" cy="35305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D833FF42-0206-472C-84C5-BE3EBDB1C138}"/>
                </a:ext>
              </a:extLst>
            </p:cNvPr>
            <p:cNvSpPr/>
            <p:nvPr/>
          </p:nvSpPr>
          <p:spPr>
            <a:xfrm rot="19988694">
              <a:off x="7716663" y="528490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F42FCCA2-3A61-4EBB-B3F7-A9C97B9A8AAD}"/>
                </a:ext>
              </a:extLst>
            </p:cNvPr>
            <p:cNvSpPr/>
            <p:nvPr/>
          </p:nvSpPr>
          <p:spPr>
            <a:xfrm rot="9569630">
              <a:off x="7201083" y="474675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45EBB47E-5049-4705-96CD-1F6E340D53F9}"/>
                </a:ext>
              </a:extLst>
            </p:cNvPr>
            <p:cNvSpPr/>
            <p:nvPr/>
          </p:nvSpPr>
          <p:spPr>
            <a:xfrm rot="12785933">
              <a:off x="6167470" y="620524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4A5E9676-4F8D-4281-9BCD-FEAD9EFC8FDB}"/>
                </a:ext>
              </a:extLst>
            </p:cNvPr>
            <p:cNvSpPr/>
            <p:nvPr/>
          </p:nvSpPr>
          <p:spPr>
            <a:xfrm>
              <a:off x="6038310" y="614875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050AD1FA-E164-4920-A655-2F5514198107}"/>
                </a:ext>
              </a:extLst>
            </p:cNvPr>
            <p:cNvSpPr/>
            <p:nvPr/>
          </p:nvSpPr>
          <p:spPr>
            <a:xfrm rot="9569630">
              <a:off x="6572462" y="534256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53C1E94-3D6D-4C53-911F-3A19A152772F}"/>
                </a:ext>
              </a:extLst>
            </p:cNvPr>
            <p:cNvSpPr/>
            <p:nvPr/>
          </p:nvSpPr>
          <p:spPr>
            <a:xfrm rot="6271469">
              <a:off x="6560640" y="619968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8A1C8E7A-1856-4AC9-8F93-E8A0E1E759AE}"/>
                </a:ext>
              </a:extLst>
            </p:cNvPr>
            <p:cNvSpPr/>
            <p:nvPr/>
          </p:nvSpPr>
          <p:spPr>
            <a:xfrm rot="8646364">
              <a:off x="6305952" y="320617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A8DA8587-E63E-4DAB-9A68-660ED3E9C9F5}"/>
                </a:ext>
              </a:extLst>
            </p:cNvPr>
            <p:cNvSpPr/>
            <p:nvPr/>
          </p:nvSpPr>
          <p:spPr>
            <a:xfrm rot="20508296">
              <a:off x="6723984" y="69413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EF65C623-3D1E-41A2-86FD-840641B955A0}"/>
                </a:ext>
              </a:extLst>
            </p:cNvPr>
            <p:cNvSpPr/>
            <p:nvPr/>
          </p:nvSpPr>
          <p:spPr>
            <a:xfrm rot="14763566">
              <a:off x="6384990" y="147471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40C47930-C963-46E6-AF3E-A063ED9C9D35}"/>
                </a:ext>
              </a:extLst>
            </p:cNvPr>
            <p:cNvSpPr/>
            <p:nvPr/>
          </p:nvSpPr>
          <p:spPr>
            <a:xfrm rot="10311853">
              <a:off x="8656479" y="214548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52D693DA-776C-4842-8749-28B5333C517D}"/>
                </a:ext>
              </a:extLst>
            </p:cNvPr>
            <p:cNvSpPr/>
            <p:nvPr/>
          </p:nvSpPr>
          <p:spPr>
            <a:xfrm rot="12835606">
              <a:off x="7774931" y="535996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A0C82F16-2B0C-4F10-BA5B-E0F02849C5AA}"/>
                </a:ext>
              </a:extLst>
            </p:cNvPr>
            <p:cNvSpPr/>
            <p:nvPr/>
          </p:nvSpPr>
          <p:spPr>
            <a:xfrm rot="16563460">
              <a:off x="8639316" y="751443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52" name="Isosceles Triangle 251">
              <a:extLst>
                <a:ext uri="{FF2B5EF4-FFF2-40B4-BE49-F238E27FC236}">
                  <a16:creationId xmlns:a16="http://schemas.microsoft.com/office/drawing/2014/main" id="{B72BB2FD-7D1B-42D7-BB0E-A7CD2E8FBFA0}"/>
                </a:ext>
              </a:extLst>
            </p:cNvPr>
            <p:cNvSpPr/>
            <p:nvPr/>
          </p:nvSpPr>
          <p:spPr>
            <a:xfrm rot="7485280">
              <a:off x="8423921" y="823779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C5BA58AB-902E-49C0-8FBE-E579D5016BEB}"/>
                </a:ext>
              </a:extLst>
            </p:cNvPr>
            <p:cNvSpPr/>
            <p:nvPr/>
          </p:nvSpPr>
          <p:spPr>
            <a:xfrm rot="17922152">
              <a:off x="6642390" y="78675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23007E12-6D36-4796-ABC5-FA617189D510}"/>
                </a:ext>
              </a:extLst>
            </p:cNvPr>
            <p:cNvSpPr/>
            <p:nvPr/>
          </p:nvSpPr>
          <p:spPr>
            <a:xfrm rot="1985933">
              <a:off x="7750554" y="352674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AF9E10AA-AFDB-436A-9430-F904F354AF4D}"/>
                </a:ext>
              </a:extLst>
            </p:cNvPr>
            <p:cNvSpPr/>
            <p:nvPr/>
          </p:nvSpPr>
          <p:spPr>
            <a:xfrm rot="10800000">
              <a:off x="7847509" y="35703"/>
              <a:ext cx="666361" cy="478616"/>
            </a:xfrm>
            <a:prstGeom prst="triangle">
              <a:avLst>
                <a:gd name="adj" fmla="val 70963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D41693F7-F76C-489C-BA7F-10DC0ABA6ADA}"/>
                </a:ext>
              </a:extLst>
            </p:cNvPr>
            <p:cNvSpPr/>
            <p:nvPr/>
          </p:nvSpPr>
          <p:spPr>
            <a:xfrm rot="9708296">
              <a:off x="7013508" y="925477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3C8C933F-588C-442F-826C-6F59378D3931}"/>
                </a:ext>
              </a:extLst>
            </p:cNvPr>
            <p:cNvSpPr/>
            <p:nvPr/>
          </p:nvSpPr>
          <p:spPr>
            <a:xfrm rot="16200000">
              <a:off x="7096791" y="608736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8A3F6997-CF53-427B-B7DE-3024A8E660E2}"/>
                </a:ext>
              </a:extLst>
            </p:cNvPr>
            <p:cNvSpPr/>
            <p:nvPr/>
          </p:nvSpPr>
          <p:spPr>
            <a:xfrm rot="4169630">
              <a:off x="7174497" y="561109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8C00F545-150A-47E3-ADAC-BCA23C4309D0}"/>
                </a:ext>
              </a:extLst>
            </p:cNvPr>
            <p:cNvSpPr/>
            <p:nvPr/>
          </p:nvSpPr>
          <p:spPr>
            <a:xfrm rot="19772114">
              <a:off x="7379406" y="284053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5615C886-7285-45E8-BC30-5B16F55CEA3A}"/>
                </a:ext>
              </a:extLst>
            </p:cNvPr>
            <p:cNvSpPr/>
            <p:nvPr/>
          </p:nvSpPr>
          <p:spPr>
            <a:xfrm rot="2901650">
              <a:off x="7979926" y="471717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F08B5A2B-AD1A-440A-AADB-96F1708E7122}"/>
                </a:ext>
              </a:extLst>
            </p:cNvPr>
            <p:cNvSpPr/>
            <p:nvPr/>
          </p:nvSpPr>
          <p:spPr>
            <a:xfrm rot="20429502">
              <a:off x="7135573" y="132531"/>
              <a:ext cx="443061" cy="229304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80842737-CC3B-4E3A-9837-49DA16C1A88B}"/>
                </a:ext>
              </a:extLst>
            </p:cNvPr>
            <p:cNvSpPr/>
            <p:nvPr/>
          </p:nvSpPr>
          <p:spPr>
            <a:xfrm rot="16739519">
              <a:off x="7232885" y="319188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717A9F1D-2656-41F6-BB07-3479AB55A4D4}"/>
                </a:ext>
              </a:extLst>
            </p:cNvPr>
            <p:cNvSpPr/>
            <p:nvPr/>
          </p:nvSpPr>
          <p:spPr>
            <a:xfrm rot="9354498">
              <a:off x="7646516" y="268330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21C9C9AC-3F1D-4EF0-AD6E-F685FAC35913}"/>
                </a:ext>
              </a:extLst>
            </p:cNvPr>
            <p:cNvSpPr/>
            <p:nvPr/>
          </p:nvSpPr>
          <p:spPr>
            <a:xfrm rot="5837423">
              <a:off x="5969414" y="55803"/>
              <a:ext cx="247690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4CFC07A3-6CF0-4B57-94E6-B74953A7A649}"/>
                </a:ext>
              </a:extLst>
            </p:cNvPr>
            <p:cNvSpPr/>
            <p:nvPr/>
          </p:nvSpPr>
          <p:spPr>
            <a:xfrm>
              <a:off x="5793460" y="25319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4DC13DD1-ACAC-4D00-987E-C757E9429F22}"/>
                </a:ext>
              </a:extLst>
            </p:cNvPr>
            <p:cNvSpPr/>
            <p:nvPr/>
          </p:nvSpPr>
          <p:spPr>
            <a:xfrm rot="5920593">
              <a:off x="6326745" y="126654"/>
              <a:ext cx="461549" cy="381896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54378CD6-4A66-4919-92A1-040BD4B7BDD1}"/>
                </a:ext>
              </a:extLst>
            </p:cNvPr>
            <p:cNvSpPr/>
            <p:nvPr/>
          </p:nvSpPr>
          <p:spPr>
            <a:xfrm rot="17276919">
              <a:off x="5666449" y="491662"/>
              <a:ext cx="673750" cy="39643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0CC8A652-E5EE-42C3-BF33-122CDDB5679D}"/>
                </a:ext>
              </a:extLst>
            </p:cNvPr>
            <p:cNvSpPr/>
            <p:nvPr/>
          </p:nvSpPr>
          <p:spPr>
            <a:xfrm rot="19575394">
              <a:off x="5966162" y="393117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71" name="Isosceles Triangle 270">
              <a:extLst>
                <a:ext uri="{FF2B5EF4-FFF2-40B4-BE49-F238E27FC236}">
                  <a16:creationId xmlns:a16="http://schemas.microsoft.com/office/drawing/2014/main" id="{6D71C9B8-0141-4018-B73F-D65C6CEE1733}"/>
                </a:ext>
              </a:extLst>
            </p:cNvPr>
            <p:cNvSpPr/>
            <p:nvPr/>
          </p:nvSpPr>
          <p:spPr>
            <a:xfrm rot="10800000">
              <a:off x="6031355" y="291923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B4F29CDA-D132-4A97-A321-3761376ACBF4}"/>
                </a:ext>
              </a:extLst>
            </p:cNvPr>
            <p:cNvSpPr/>
            <p:nvPr/>
          </p:nvSpPr>
          <p:spPr>
            <a:xfrm rot="8886574">
              <a:off x="6241044" y="380004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B3D3AA92-5232-4AAD-BE1C-EE7B3244ECE3}"/>
                </a:ext>
              </a:extLst>
            </p:cNvPr>
            <p:cNvSpPr/>
            <p:nvPr/>
          </p:nvSpPr>
          <p:spPr>
            <a:xfrm rot="10800000">
              <a:off x="5639715" y="465706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59653E75-D7DD-4FAF-93AD-7254C1589041}"/>
                </a:ext>
              </a:extLst>
            </p:cNvPr>
            <p:cNvSpPr/>
            <p:nvPr/>
          </p:nvSpPr>
          <p:spPr>
            <a:xfrm rot="20486310">
              <a:off x="7212924" y="686782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B6A372B2-8F1C-4C8B-A4AB-5EA20AF91090}"/>
                </a:ext>
              </a:extLst>
            </p:cNvPr>
            <p:cNvSpPr/>
            <p:nvPr/>
          </p:nvSpPr>
          <p:spPr>
            <a:xfrm rot="10800000">
              <a:off x="6346748" y="558565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EF6113AE-EFAA-4602-A615-671B00633F4C}"/>
                </a:ext>
              </a:extLst>
            </p:cNvPr>
            <p:cNvSpPr/>
            <p:nvPr/>
          </p:nvSpPr>
          <p:spPr>
            <a:xfrm rot="6595056">
              <a:off x="6848484" y="123787"/>
              <a:ext cx="389430" cy="267965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265B73F7-0A70-4EC3-9542-42102823AC6C}"/>
                </a:ext>
              </a:extLst>
            </p:cNvPr>
            <p:cNvSpPr/>
            <p:nvPr/>
          </p:nvSpPr>
          <p:spPr>
            <a:xfrm rot="6988665">
              <a:off x="7175117" y="282499"/>
              <a:ext cx="193547" cy="40948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C46EE9A4-732E-4BCF-991B-66D090D8560E}"/>
                </a:ext>
              </a:extLst>
            </p:cNvPr>
            <p:cNvSpPr/>
            <p:nvPr/>
          </p:nvSpPr>
          <p:spPr>
            <a:xfrm rot="9569630">
              <a:off x="6534271" y="188730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86BA4AFF-A22F-40E9-8FB3-05EA09FCBD18}"/>
                </a:ext>
              </a:extLst>
            </p:cNvPr>
            <p:cNvSpPr/>
            <p:nvPr/>
          </p:nvSpPr>
          <p:spPr>
            <a:xfrm rot="3788694">
              <a:off x="6908511" y="279665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8C3BE600-F590-46AA-9F1F-B30B70FF071C}"/>
                </a:ext>
              </a:extLst>
            </p:cNvPr>
            <p:cNvSpPr/>
            <p:nvPr/>
          </p:nvSpPr>
          <p:spPr>
            <a:xfrm rot="19304451">
              <a:off x="7007297" y="516118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93" name="Isosceles Triangle 292">
              <a:extLst>
                <a:ext uri="{FF2B5EF4-FFF2-40B4-BE49-F238E27FC236}">
                  <a16:creationId xmlns:a16="http://schemas.microsoft.com/office/drawing/2014/main" id="{5A24F8A7-7C3C-4CF8-A49E-1033436A0473}"/>
                </a:ext>
              </a:extLst>
            </p:cNvPr>
            <p:cNvSpPr/>
            <p:nvPr/>
          </p:nvSpPr>
          <p:spPr>
            <a:xfrm rot="20197220">
              <a:off x="6794542" y="539804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94" name="Isosceles Triangle 293">
              <a:extLst>
                <a:ext uri="{FF2B5EF4-FFF2-40B4-BE49-F238E27FC236}">
                  <a16:creationId xmlns:a16="http://schemas.microsoft.com/office/drawing/2014/main" id="{EF43D771-23E5-4C52-BB2A-56998D8C3835}"/>
                </a:ext>
              </a:extLst>
            </p:cNvPr>
            <p:cNvSpPr/>
            <p:nvPr/>
          </p:nvSpPr>
          <p:spPr>
            <a:xfrm>
              <a:off x="8085867" y="320140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95" name="Isosceles Triangle 294">
              <a:extLst>
                <a:ext uri="{FF2B5EF4-FFF2-40B4-BE49-F238E27FC236}">
                  <a16:creationId xmlns:a16="http://schemas.microsoft.com/office/drawing/2014/main" id="{02FBA454-D7D8-4B69-86AA-97D5C05B4797}"/>
                </a:ext>
              </a:extLst>
            </p:cNvPr>
            <p:cNvSpPr/>
            <p:nvPr/>
          </p:nvSpPr>
          <p:spPr>
            <a:xfrm rot="916535">
              <a:off x="7112660" y="675400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96" name="Isosceles Triangle 295">
              <a:extLst>
                <a:ext uri="{FF2B5EF4-FFF2-40B4-BE49-F238E27FC236}">
                  <a16:creationId xmlns:a16="http://schemas.microsoft.com/office/drawing/2014/main" id="{AF35ABF0-A63E-4B4C-B9E9-9A8B9CC06F5F}"/>
                </a:ext>
              </a:extLst>
            </p:cNvPr>
            <p:cNvSpPr/>
            <p:nvPr/>
          </p:nvSpPr>
          <p:spPr>
            <a:xfrm>
              <a:off x="7562101" y="721906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298" name="Isosceles Triangle 297">
              <a:extLst>
                <a:ext uri="{FF2B5EF4-FFF2-40B4-BE49-F238E27FC236}">
                  <a16:creationId xmlns:a16="http://schemas.microsoft.com/office/drawing/2014/main" id="{42F590D1-CA5E-4485-AC65-D35A2EF51673}"/>
                </a:ext>
              </a:extLst>
            </p:cNvPr>
            <p:cNvSpPr/>
            <p:nvPr/>
          </p:nvSpPr>
          <p:spPr>
            <a:xfrm rot="9188694">
              <a:off x="7947670" y="274300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6233F35E-23F1-4902-B586-43D17AC1A2EC}"/>
                </a:ext>
              </a:extLst>
            </p:cNvPr>
            <p:cNvSpPr/>
            <p:nvPr/>
          </p:nvSpPr>
          <p:spPr>
            <a:xfrm rot="20369630">
              <a:off x="8145303" y="246062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300" name="Isosceles Triangle 299">
              <a:extLst>
                <a:ext uri="{FF2B5EF4-FFF2-40B4-BE49-F238E27FC236}">
                  <a16:creationId xmlns:a16="http://schemas.microsoft.com/office/drawing/2014/main" id="{FA415CF5-03CF-47E3-B5C4-1D7BA26CC5AA}"/>
                </a:ext>
              </a:extLst>
            </p:cNvPr>
            <p:cNvSpPr/>
            <p:nvPr/>
          </p:nvSpPr>
          <p:spPr>
            <a:xfrm rot="10800000">
              <a:off x="9378820" y="64723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683E38E5-ABE4-481A-AC95-E85E86F431A7}"/>
                </a:ext>
              </a:extLst>
            </p:cNvPr>
            <p:cNvSpPr/>
            <p:nvPr/>
          </p:nvSpPr>
          <p:spPr>
            <a:xfrm rot="10800000">
              <a:off x="9610180" y="179117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03" name="Isosceles Triangle 302">
              <a:extLst>
                <a:ext uri="{FF2B5EF4-FFF2-40B4-BE49-F238E27FC236}">
                  <a16:creationId xmlns:a16="http://schemas.microsoft.com/office/drawing/2014/main" id="{4D1A2BA0-D8F9-4A2D-97EC-79B5F200425D}"/>
                </a:ext>
              </a:extLst>
            </p:cNvPr>
            <p:cNvSpPr/>
            <p:nvPr/>
          </p:nvSpPr>
          <p:spPr>
            <a:xfrm rot="20369630">
              <a:off x="8818253" y="194630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33B8807B-5A0D-467C-970D-7C1374409A47}"/>
                </a:ext>
              </a:extLst>
            </p:cNvPr>
            <p:cNvSpPr/>
            <p:nvPr/>
          </p:nvSpPr>
          <p:spPr>
            <a:xfrm rot="17071469">
              <a:off x="9087850" y="96659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05" name="Isosceles Triangle 304">
              <a:extLst>
                <a:ext uri="{FF2B5EF4-FFF2-40B4-BE49-F238E27FC236}">
                  <a16:creationId xmlns:a16="http://schemas.microsoft.com/office/drawing/2014/main" id="{2B33C41E-197F-425A-BBAE-D6CD8B3656B9}"/>
                </a:ext>
              </a:extLst>
            </p:cNvPr>
            <p:cNvSpPr/>
            <p:nvPr/>
          </p:nvSpPr>
          <p:spPr>
            <a:xfrm rot="19446364">
              <a:off x="9200948" y="225350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49AD38EA-0176-494E-BBCA-4D1E30067208}"/>
                </a:ext>
              </a:extLst>
            </p:cNvPr>
            <p:cNvSpPr/>
            <p:nvPr/>
          </p:nvSpPr>
          <p:spPr>
            <a:xfrm rot="3963566">
              <a:off x="9690315" y="86208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366959C0-E4B7-4D98-B2A7-E44425C9683D}"/>
                </a:ext>
              </a:extLst>
            </p:cNvPr>
            <p:cNvSpPr/>
            <p:nvPr/>
          </p:nvSpPr>
          <p:spPr>
            <a:xfrm rot="7122152">
              <a:off x="9309241" y="4045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20" name="Isosceles Triangle 319">
              <a:extLst>
                <a:ext uri="{FF2B5EF4-FFF2-40B4-BE49-F238E27FC236}">
                  <a16:creationId xmlns:a16="http://schemas.microsoft.com/office/drawing/2014/main" id="{2B827E07-E07D-4D89-8D24-68C3375FA38C}"/>
                </a:ext>
              </a:extLst>
            </p:cNvPr>
            <p:cNvSpPr/>
            <p:nvPr/>
          </p:nvSpPr>
          <p:spPr>
            <a:xfrm rot="12785933">
              <a:off x="7913779" y="450116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21" name="Isosceles Triangle 320">
              <a:extLst>
                <a:ext uri="{FF2B5EF4-FFF2-40B4-BE49-F238E27FC236}">
                  <a16:creationId xmlns:a16="http://schemas.microsoft.com/office/drawing/2014/main" id="{81059225-EF35-4D6D-A2C8-89660EC1C598}"/>
                </a:ext>
              </a:extLst>
            </p:cNvPr>
            <p:cNvSpPr/>
            <p:nvPr/>
          </p:nvSpPr>
          <p:spPr>
            <a:xfrm>
              <a:off x="7813753" y="573918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22" name="Isosceles Triangle 321">
              <a:extLst>
                <a:ext uri="{FF2B5EF4-FFF2-40B4-BE49-F238E27FC236}">
                  <a16:creationId xmlns:a16="http://schemas.microsoft.com/office/drawing/2014/main" id="{37447AC7-94BD-4E68-9D7D-9659ADFFEF88}"/>
                </a:ext>
              </a:extLst>
            </p:cNvPr>
            <p:cNvSpPr/>
            <p:nvPr/>
          </p:nvSpPr>
          <p:spPr>
            <a:xfrm rot="9569630">
              <a:off x="8208773" y="701149"/>
              <a:ext cx="840546" cy="292026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23" name="Isosceles Triangle 322">
              <a:extLst>
                <a:ext uri="{FF2B5EF4-FFF2-40B4-BE49-F238E27FC236}">
                  <a16:creationId xmlns:a16="http://schemas.microsoft.com/office/drawing/2014/main" id="{74BBF302-A9AC-4392-BEBE-A7007E4EF8AF}"/>
                </a:ext>
              </a:extLst>
            </p:cNvPr>
            <p:cNvSpPr/>
            <p:nvPr/>
          </p:nvSpPr>
          <p:spPr>
            <a:xfrm rot="4038679">
              <a:off x="9655156" y="709572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25" name="Isosceles Triangle 324">
              <a:extLst>
                <a:ext uri="{FF2B5EF4-FFF2-40B4-BE49-F238E27FC236}">
                  <a16:creationId xmlns:a16="http://schemas.microsoft.com/office/drawing/2014/main" id="{EB9859AC-062D-4F04-8313-6BF5FCAAFB32}"/>
                </a:ext>
              </a:extLst>
            </p:cNvPr>
            <p:cNvSpPr/>
            <p:nvPr/>
          </p:nvSpPr>
          <p:spPr>
            <a:xfrm rot="5400000">
              <a:off x="8763062" y="295040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27" name="Isosceles Triangle 326">
              <a:extLst>
                <a:ext uri="{FF2B5EF4-FFF2-40B4-BE49-F238E27FC236}">
                  <a16:creationId xmlns:a16="http://schemas.microsoft.com/office/drawing/2014/main" id="{C4A9833C-9BF7-466E-9F33-FA85214AD7E4}"/>
                </a:ext>
              </a:extLst>
            </p:cNvPr>
            <p:cNvSpPr/>
            <p:nvPr/>
          </p:nvSpPr>
          <p:spPr>
            <a:xfrm rot="8972114">
              <a:off x="8284927" y="518736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28" name="Isosceles Triangle 327">
              <a:extLst>
                <a:ext uri="{FF2B5EF4-FFF2-40B4-BE49-F238E27FC236}">
                  <a16:creationId xmlns:a16="http://schemas.microsoft.com/office/drawing/2014/main" id="{7A5CB024-DF2D-4613-A978-1DA57092C3B5}"/>
                </a:ext>
              </a:extLst>
            </p:cNvPr>
            <p:cNvSpPr/>
            <p:nvPr/>
          </p:nvSpPr>
          <p:spPr>
            <a:xfrm rot="13701650">
              <a:off x="7684407" y="306422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29" name="Isosceles Triangle 328">
              <a:extLst>
                <a:ext uri="{FF2B5EF4-FFF2-40B4-BE49-F238E27FC236}">
                  <a16:creationId xmlns:a16="http://schemas.microsoft.com/office/drawing/2014/main" id="{7ADA9F7D-B94E-4061-BE20-6FBA9009D16A}"/>
                </a:ext>
              </a:extLst>
            </p:cNvPr>
            <p:cNvSpPr/>
            <p:nvPr/>
          </p:nvSpPr>
          <p:spPr>
            <a:xfrm rot="9629502">
              <a:off x="8594414" y="711500"/>
              <a:ext cx="443061" cy="327674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330" name="Isosceles Triangle 329">
              <a:extLst>
                <a:ext uri="{FF2B5EF4-FFF2-40B4-BE49-F238E27FC236}">
                  <a16:creationId xmlns:a16="http://schemas.microsoft.com/office/drawing/2014/main" id="{23B664BE-D771-46DF-921B-F428E23907AE}"/>
                </a:ext>
              </a:extLst>
            </p:cNvPr>
            <p:cNvSpPr/>
            <p:nvPr/>
          </p:nvSpPr>
          <p:spPr>
            <a:xfrm rot="5939519">
              <a:off x="8603060" y="483601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31" name="Isosceles Triangle 330">
              <a:extLst>
                <a:ext uri="{FF2B5EF4-FFF2-40B4-BE49-F238E27FC236}">
                  <a16:creationId xmlns:a16="http://schemas.microsoft.com/office/drawing/2014/main" id="{E3E06743-C695-40E6-8F83-DD8D70DB2862}"/>
                </a:ext>
              </a:extLst>
            </p:cNvPr>
            <p:cNvSpPr/>
            <p:nvPr/>
          </p:nvSpPr>
          <p:spPr>
            <a:xfrm rot="20154498">
              <a:off x="8241663" y="697134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332" name="Isosceles Triangle 331">
              <a:extLst>
                <a:ext uri="{FF2B5EF4-FFF2-40B4-BE49-F238E27FC236}">
                  <a16:creationId xmlns:a16="http://schemas.microsoft.com/office/drawing/2014/main" id="{6AE52CFA-D141-42AE-960E-8024CC066EC2}"/>
                </a:ext>
              </a:extLst>
            </p:cNvPr>
            <p:cNvSpPr/>
            <p:nvPr/>
          </p:nvSpPr>
          <p:spPr>
            <a:xfrm rot="16637423">
              <a:off x="9939520" y="628412"/>
              <a:ext cx="247690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33" name="Isosceles Triangle 332">
              <a:extLst>
                <a:ext uri="{FF2B5EF4-FFF2-40B4-BE49-F238E27FC236}">
                  <a16:creationId xmlns:a16="http://schemas.microsoft.com/office/drawing/2014/main" id="{149FB3A2-D5C0-4BD3-9EF1-8F87D91FDC25}"/>
                </a:ext>
              </a:extLst>
            </p:cNvPr>
            <p:cNvSpPr/>
            <p:nvPr/>
          </p:nvSpPr>
          <p:spPr>
            <a:xfrm rot="10800000">
              <a:off x="9940674" y="555000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34" name="Isosceles Triangle 333">
              <a:extLst>
                <a:ext uri="{FF2B5EF4-FFF2-40B4-BE49-F238E27FC236}">
                  <a16:creationId xmlns:a16="http://schemas.microsoft.com/office/drawing/2014/main" id="{BAE7A133-5D86-4D38-BA6D-7584FDFDEDD5}"/>
                </a:ext>
              </a:extLst>
            </p:cNvPr>
            <p:cNvSpPr/>
            <p:nvPr/>
          </p:nvSpPr>
          <p:spPr>
            <a:xfrm rot="16720593">
              <a:off x="9368330" y="567609"/>
              <a:ext cx="461549" cy="381896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35" name="Isosceles Triangle 334">
              <a:extLst>
                <a:ext uri="{FF2B5EF4-FFF2-40B4-BE49-F238E27FC236}">
                  <a16:creationId xmlns:a16="http://schemas.microsoft.com/office/drawing/2014/main" id="{80AD891F-9E7B-4AC5-9447-98BEFF7CA8F4}"/>
                </a:ext>
              </a:extLst>
            </p:cNvPr>
            <p:cNvSpPr/>
            <p:nvPr/>
          </p:nvSpPr>
          <p:spPr>
            <a:xfrm rot="6476919">
              <a:off x="9903358" y="371820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36" name="Isosceles Triangle 335">
              <a:extLst>
                <a:ext uri="{FF2B5EF4-FFF2-40B4-BE49-F238E27FC236}">
                  <a16:creationId xmlns:a16="http://schemas.microsoft.com/office/drawing/2014/main" id="{A992A928-503D-4D8B-9A4D-7B05681B1D30}"/>
                </a:ext>
              </a:extLst>
            </p:cNvPr>
            <p:cNvSpPr/>
            <p:nvPr/>
          </p:nvSpPr>
          <p:spPr>
            <a:xfrm rot="8775394">
              <a:off x="9639346" y="355618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37" name="Isosceles Triangle 336">
              <a:extLst>
                <a:ext uri="{FF2B5EF4-FFF2-40B4-BE49-F238E27FC236}">
                  <a16:creationId xmlns:a16="http://schemas.microsoft.com/office/drawing/2014/main" id="{8B4A0375-54D1-459D-87EC-F8AA8C3C829B}"/>
                </a:ext>
              </a:extLst>
            </p:cNvPr>
            <p:cNvSpPr/>
            <p:nvPr/>
          </p:nvSpPr>
          <p:spPr>
            <a:xfrm>
              <a:off x="9642786" y="557034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38" name="Isosceles Triangle 337">
              <a:extLst>
                <a:ext uri="{FF2B5EF4-FFF2-40B4-BE49-F238E27FC236}">
                  <a16:creationId xmlns:a16="http://schemas.microsoft.com/office/drawing/2014/main" id="{96B932E9-4544-4371-900C-CD44100DCE35}"/>
                </a:ext>
              </a:extLst>
            </p:cNvPr>
            <p:cNvSpPr/>
            <p:nvPr/>
          </p:nvSpPr>
          <p:spPr>
            <a:xfrm rot="19686574">
              <a:off x="9582361" y="558977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39" name="Isosceles Triangle 338">
              <a:extLst>
                <a:ext uri="{FF2B5EF4-FFF2-40B4-BE49-F238E27FC236}">
                  <a16:creationId xmlns:a16="http://schemas.microsoft.com/office/drawing/2014/main" id="{2939E903-3A7D-4F4C-B5FF-F5CF0F961A23}"/>
                </a:ext>
              </a:extLst>
            </p:cNvPr>
            <p:cNvSpPr/>
            <p:nvPr/>
          </p:nvSpPr>
          <p:spPr>
            <a:xfrm>
              <a:off x="9991653" y="421250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340" name="Isosceles Triangle 339">
              <a:extLst>
                <a:ext uri="{FF2B5EF4-FFF2-40B4-BE49-F238E27FC236}">
                  <a16:creationId xmlns:a16="http://schemas.microsoft.com/office/drawing/2014/main" id="{B9BBE573-C0FB-4D25-BE47-C990D47677D5}"/>
                </a:ext>
              </a:extLst>
            </p:cNvPr>
            <p:cNvSpPr/>
            <p:nvPr/>
          </p:nvSpPr>
          <p:spPr>
            <a:xfrm rot="9686310">
              <a:off x="8527723" y="182547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41" name="Isosceles Triangle 340">
              <a:extLst>
                <a:ext uri="{FF2B5EF4-FFF2-40B4-BE49-F238E27FC236}">
                  <a16:creationId xmlns:a16="http://schemas.microsoft.com/office/drawing/2014/main" id="{586D2432-E168-4566-A3A8-30A952C8547C}"/>
                </a:ext>
              </a:extLst>
            </p:cNvPr>
            <p:cNvSpPr/>
            <p:nvPr/>
          </p:nvSpPr>
          <p:spPr>
            <a:xfrm>
              <a:off x="9305397" y="254287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42" name="Isosceles Triangle 341">
              <a:extLst>
                <a:ext uri="{FF2B5EF4-FFF2-40B4-BE49-F238E27FC236}">
                  <a16:creationId xmlns:a16="http://schemas.microsoft.com/office/drawing/2014/main" id="{D78FDDDF-08C0-4312-9739-6295BB3F9B44}"/>
                </a:ext>
              </a:extLst>
            </p:cNvPr>
            <p:cNvSpPr/>
            <p:nvPr/>
          </p:nvSpPr>
          <p:spPr>
            <a:xfrm rot="17395056">
              <a:off x="8800921" y="767010"/>
              <a:ext cx="565147" cy="267965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A0185836-F7F9-41AA-905D-7669D08C7EBF}"/>
                </a:ext>
              </a:extLst>
            </p:cNvPr>
            <p:cNvSpPr/>
            <p:nvPr/>
          </p:nvSpPr>
          <p:spPr>
            <a:xfrm rot="17788665">
              <a:off x="8787960" y="384175"/>
              <a:ext cx="193547" cy="40948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44" name="Isosceles Triangle 343">
              <a:extLst>
                <a:ext uri="{FF2B5EF4-FFF2-40B4-BE49-F238E27FC236}">
                  <a16:creationId xmlns:a16="http://schemas.microsoft.com/office/drawing/2014/main" id="{66CFE981-F27F-4D58-ACDE-B44970826D94}"/>
                </a:ext>
              </a:extLst>
            </p:cNvPr>
            <p:cNvSpPr/>
            <p:nvPr/>
          </p:nvSpPr>
          <p:spPr>
            <a:xfrm rot="20369630">
              <a:off x="9097097" y="643907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352" name="Isosceles Triangle 351">
              <a:extLst>
                <a:ext uri="{FF2B5EF4-FFF2-40B4-BE49-F238E27FC236}">
                  <a16:creationId xmlns:a16="http://schemas.microsoft.com/office/drawing/2014/main" id="{CD34081F-ADB1-43FE-B523-6C1F19375EAB}"/>
                </a:ext>
              </a:extLst>
            </p:cNvPr>
            <p:cNvSpPr/>
            <p:nvPr/>
          </p:nvSpPr>
          <p:spPr>
            <a:xfrm rot="19473599" flipV="1">
              <a:off x="8152362" y="788955"/>
              <a:ext cx="232778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0F671CB1-B356-4B32-870D-7B89D336702E}"/>
                </a:ext>
              </a:extLst>
            </p:cNvPr>
            <p:cNvSpPr/>
            <p:nvPr/>
          </p:nvSpPr>
          <p:spPr>
            <a:xfrm rot="8673599">
              <a:off x="6019717" y="101044"/>
              <a:ext cx="158598" cy="119307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09F054E7-A62D-436F-BF17-57C0BE554152}"/>
                </a:ext>
              </a:extLst>
            </p:cNvPr>
            <p:cNvSpPr/>
            <p:nvPr/>
          </p:nvSpPr>
          <p:spPr>
            <a:xfrm rot="8673599">
              <a:off x="7920245" y="244201"/>
              <a:ext cx="100942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49DDA0-ABB1-485B-8BAB-27A46E3D031B}"/>
                </a:ext>
              </a:extLst>
            </p:cNvPr>
            <p:cNvSpPr/>
            <p:nvPr/>
          </p:nvSpPr>
          <p:spPr>
            <a:xfrm rot="6948095">
              <a:off x="3457960" y="195222"/>
              <a:ext cx="183719" cy="141730"/>
            </a:xfrm>
            <a:prstGeom prst="triangle">
              <a:avLst>
                <a:gd name="adj" fmla="val 88885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8C018E5-8F3F-4F22-B0B8-C728ED498FFF}"/>
                </a:ext>
              </a:extLst>
            </p:cNvPr>
            <p:cNvSpPr/>
            <p:nvPr/>
          </p:nvSpPr>
          <p:spPr>
            <a:xfrm rot="4460713" flipH="1">
              <a:off x="1735826" y="523474"/>
              <a:ext cx="45719" cy="10173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8B0C43-2A4B-4611-B994-8D085C1CB0FF}"/>
                </a:ext>
              </a:extLst>
            </p:cNvPr>
            <p:cNvSpPr/>
            <p:nvPr/>
          </p:nvSpPr>
          <p:spPr>
            <a:xfrm rot="6948095">
              <a:off x="2300545" y="666014"/>
              <a:ext cx="155781" cy="11247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905B463-1D59-4E04-8CA9-845CDA932C46}"/>
                </a:ext>
              </a:extLst>
            </p:cNvPr>
            <p:cNvSpPr/>
            <p:nvPr/>
          </p:nvSpPr>
          <p:spPr>
            <a:xfrm rot="12835606">
              <a:off x="3076867" y="363332"/>
              <a:ext cx="114528" cy="12480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B229CDD-283C-48F6-BB64-695D090DE7FF}"/>
                </a:ext>
              </a:extLst>
            </p:cNvPr>
            <p:cNvSpPr/>
            <p:nvPr/>
          </p:nvSpPr>
          <p:spPr>
            <a:xfrm rot="14314573">
              <a:off x="2127796" y="233188"/>
              <a:ext cx="286945" cy="256764"/>
            </a:xfrm>
            <a:prstGeom prst="triangle">
              <a:avLst>
                <a:gd name="adj" fmla="val 100000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0F11204-2BC9-496C-80A8-D6C0F620F5E3}"/>
                </a:ext>
              </a:extLst>
            </p:cNvPr>
            <p:cNvSpPr/>
            <p:nvPr/>
          </p:nvSpPr>
          <p:spPr>
            <a:xfrm rot="7485280">
              <a:off x="3744460" y="658474"/>
              <a:ext cx="118542" cy="16368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617DB46-0693-4D46-9782-60CA6A0F4E19}"/>
                </a:ext>
              </a:extLst>
            </p:cNvPr>
            <p:cNvSpPr/>
            <p:nvPr/>
          </p:nvSpPr>
          <p:spPr>
            <a:xfrm rot="6988665">
              <a:off x="2434651" y="106312"/>
              <a:ext cx="233267" cy="449970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5B0A138-FA5C-4510-AC04-DC2521F1F852}"/>
                </a:ext>
              </a:extLst>
            </p:cNvPr>
            <p:cNvSpPr/>
            <p:nvPr/>
          </p:nvSpPr>
          <p:spPr>
            <a:xfrm rot="5213791">
              <a:off x="1351139" y="147099"/>
              <a:ext cx="155009" cy="6185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E7D145F-80AF-4993-A6B6-267A1F7366D1}"/>
                </a:ext>
              </a:extLst>
            </p:cNvPr>
            <p:cNvSpPr/>
            <p:nvPr/>
          </p:nvSpPr>
          <p:spPr>
            <a:xfrm rot="8673599">
              <a:off x="3225401" y="81727"/>
              <a:ext cx="80882" cy="669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7DC580D-4374-4FD1-AA23-D36B697DC4A3}"/>
                </a:ext>
              </a:extLst>
            </p:cNvPr>
            <p:cNvSpPr/>
            <p:nvPr/>
          </p:nvSpPr>
          <p:spPr>
            <a:xfrm rot="16563460">
              <a:off x="1782479" y="60988"/>
              <a:ext cx="152815" cy="13009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A40C0413-4F5E-4723-940C-389CA95E70E9}"/>
                </a:ext>
              </a:extLst>
            </p:cNvPr>
            <p:cNvSpPr/>
            <p:nvPr/>
          </p:nvSpPr>
          <p:spPr>
            <a:xfrm rot="4460713" flipH="1">
              <a:off x="4436622" y="578172"/>
              <a:ext cx="91528" cy="1217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667CE85D-C6EA-4B8E-AC7E-8F00E9FC6011}"/>
                </a:ext>
              </a:extLst>
            </p:cNvPr>
            <p:cNvSpPr/>
            <p:nvPr/>
          </p:nvSpPr>
          <p:spPr>
            <a:xfrm rot="8708762">
              <a:off x="5640107" y="584965"/>
              <a:ext cx="108930" cy="12135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EA422F44-63AC-4F27-B71C-8DC2A79CAC70}"/>
                </a:ext>
              </a:extLst>
            </p:cNvPr>
            <p:cNvSpPr/>
            <p:nvPr/>
          </p:nvSpPr>
          <p:spPr>
            <a:xfrm rot="5213791">
              <a:off x="4099930" y="82853"/>
              <a:ext cx="133531" cy="14254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701451A0-89DD-44CD-9AAE-39184B51D66A}"/>
                </a:ext>
              </a:extLst>
            </p:cNvPr>
            <p:cNvSpPr/>
            <p:nvPr/>
          </p:nvSpPr>
          <p:spPr>
            <a:xfrm rot="16563460">
              <a:off x="4529739" y="89223"/>
              <a:ext cx="182884" cy="8907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AAB73775-5F7C-4BE9-A72C-F8262C666EDF}"/>
                </a:ext>
              </a:extLst>
            </p:cNvPr>
            <p:cNvSpPr/>
            <p:nvPr/>
          </p:nvSpPr>
          <p:spPr>
            <a:xfrm rot="14314573">
              <a:off x="5128815" y="137420"/>
              <a:ext cx="157406" cy="160283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AA9C8B49-36CD-4F93-A13F-005275DCE45F}"/>
                </a:ext>
              </a:extLst>
            </p:cNvPr>
            <p:cNvSpPr/>
            <p:nvPr/>
          </p:nvSpPr>
          <p:spPr>
            <a:xfrm rot="14314573">
              <a:off x="5857661" y="690385"/>
              <a:ext cx="135992" cy="11288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93774DC2-21D4-49AC-972D-89F55960FE6F}"/>
                </a:ext>
              </a:extLst>
            </p:cNvPr>
            <p:cNvSpPr/>
            <p:nvPr/>
          </p:nvSpPr>
          <p:spPr>
            <a:xfrm rot="14314573">
              <a:off x="6764695" y="420096"/>
              <a:ext cx="88109" cy="12067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D27A62A9-12F9-43A3-87CE-0FAF2A64D438}"/>
                </a:ext>
              </a:extLst>
            </p:cNvPr>
            <p:cNvSpPr/>
            <p:nvPr/>
          </p:nvSpPr>
          <p:spPr>
            <a:xfrm rot="8708762">
              <a:off x="7544136" y="652151"/>
              <a:ext cx="139385" cy="110757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31751E78-EFA3-4405-A7FF-B189EA0ABF2E}"/>
                </a:ext>
              </a:extLst>
            </p:cNvPr>
            <p:cNvSpPr/>
            <p:nvPr/>
          </p:nvSpPr>
          <p:spPr>
            <a:xfrm rot="5213791">
              <a:off x="6124561" y="347155"/>
              <a:ext cx="102488" cy="206564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89" name="Isosceles Triangle 288">
              <a:extLst>
                <a:ext uri="{FF2B5EF4-FFF2-40B4-BE49-F238E27FC236}">
                  <a16:creationId xmlns:a16="http://schemas.microsoft.com/office/drawing/2014/main" id="{5BA14BF5-A94C-445C-ABCD-8937600EB196}"/>
                </a:ext>
              </a:extLst>
            </p:cNvPr>
            <p:cNvSpPr/>
            <p:nvPr/>
          </p:nvSpPr>
          <p:spPr>
            <a:xfrm rot="16563460">
              <a:off x="6490567" y="270896"/>
              <a:ext cx="66277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1F7A78CE-F9A8-48A3-882E-98A4BDE4BC46}"/>
                </a:ext>
              </a:extLst>
            </p:cNvPr>
            <p:cNvSpPr/>
            <p:nvPr/>
          </p:nvSpPr>
          <p:spPr>
            <a:xfrm rot="14314573">
              <a:off x="7098574" y="256574"/>
              <a:ext cx="54724" cy="11496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09" name="Isosceles Triangle 308">
              <a:extLst>
                <a:ext uri="{FF2B5EF4-FFF2-40B4-BE49-F238E27FC236}">
                  <a16:creationId xmlns:a16="http://schemas.microsoft.com/office/drawing/2014/main" id="{AEF153D5-5B5D-4A5A-B075-DC721B434F6B}"/>
                </a:ext>
              </a:extLst>
            </p:cNvPr>
            <p:cNvSpPr/>
            <p:nvPr/>
          </p:nvSpPr>
          <p:spPr>
            <a:xfrm rot="5763460">
              <a:off x="10212825" y="675126"/>
              <a:ext cx="81319" cy="6660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F1359B8B-361B-4A26-AEE6-445F8DD3F4EF}"/>
                </a:ext>
              </a:extLst>
            </p:cNvPr>
            <p:cNvSpPr/>
            <p:nvPr/>
          </p:nvSpPr>
          <p:spPr>
            <a:xfrm rot="15260713" flipH="1">
              <a:off x="9730680" y="289542"/>
              <a:ext cx="45719" cy="128743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13" name="Isosceles Triangle 312">
              <a:extLst>
                <a:ext uri="{FF2B5EF4-FFF2-40B4-BE49-F238E27FC236}">
                  <a16:creationId xmlns:a16="http://schemas.microsoft.com/office/drawing/2014/main" id="{FE11EBF2-8FD6-4BBB-A144-30C5B3A320E6}"/>
                </a:ext>
              </a:extLst>
            </p:cNvPr>
            <p:cNvSpPr/>
            <p:nvPr/>
          </p:nvSpPr>
          <p:spPr>
            <a:xfrm rot="17748095">
              <a:off x="9030659" y="211405"/>
              <a:ext cx="45719" cy="13607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14" name="Isosceles Triangle 313">
              <a:extLst>
                <a:ext uri="{FF2B5EF4-FFF2-40B4-BE49-F238E27FC236}">
                  <a16:creationId xmlns:a16="http://schemas.microsoft.com/office/drawing/2014/main" id="{B60DB27A-7C4F-4599-B04F-3FB84F35B1A6}"/>
                </a:ext>
              </a:extLst>
            </p:cNvPr>
            <p:cNvSpPr/>
            <p:nvPr/>
          </p:nvSpPr>
          <p:spPr>
            <a:xfrm rot="2035606">
              <a:off x="8213070" y="446431"/>
              <a:ext cx="163594" cy="11022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4C077F5F-8577-45E3-931B-58EA05559079}"/>
                </a:ext>
              </a:extLst>
            </p:cNvPr>
            <p:cNvSpPr/>
            <p:nvPr/>
          </p:nvSpPr>
          <p:spPr>
            <a:xfrm rot="5763460">
              <a:off x="7475044" y="217006"/>
              <a:ext cx="87957" cy="15113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17B5FDF1-AC63-44E4-96F7-F82CD1CE015E}"/>
                </a:ext>
              </a:extLst>
            </p:cNvPr>
            <p:cNvSpPr/>
            <p:nvPr/>
          </p:nvSpPr>
          <p:spPr>
            <a:xfrm rot="3514573">
              <a:off x="10181856" y="370255"/>
              <a:ext cx="45719" cy="17938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7F86D553-1BE4-4A7D-9FCC-8A08ABE85F1C}"/>
                </a:ext>
              </a:extLst>
            </p:cNvPr>
            <p:cNvSpPr/>
            <p:nvPr/>
          </p:nvSpPr>
          <p:spPr>
            <a:xfrm rot="3514573">
              <a:off x="9315317" y="590138"/>
              <a:ext cx="105873" cy="10601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45" name="Isosceles Triangle 344">
              <a:extLst>
                <a:ext uri="{FF2B5EF4-FFF2-40B4-BE49-F238E27FC236}">
                  <a16:creationId xmlns:a16="http://schemas.microsoft.com/office/drawing/2014/main" id="{E7BEF627-A366-4C50-B153-8EC65AA4FB94}"/>
                </a:ext>
              </a:extLst>
            </p:cNvPr>
            <p:cNvSpPr/>
            <p:nvPr/>
          </p:nvSpPr>
          <p:spPr>
            <a:xfrm rot="19508762">
              <a:off x="8543915" y="291022"/>
              <a:ext cx="45719" cy="60184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B9D222AD-9363-4E0D-9EAD-E108FEBEE5A6}"/>
                </a:ext>
              </a:extLst>
            </p:cNvPr>
            <p:cNvSpPr/>
            <p:nvPr/>
          </p:nvSpPr>
          <p:spPr>
            <a:xfrm rot="16013791">
              <a:off x="9980621" y="759446"/>
              <a:ext cx="66980" cy="54863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55" name="Isosceles Triangle 354">
              <a:extLst>
                <a:ext uri="{FF2B5EF4-FFF2-40B4-BE49-F238E27FC236}">
                  <a16:creationId xmlns:a16="http://schemas.microsoft.com/office/drawing/2014/main" id="{6879FC23-8275-40C8-8F68-07E074DB9765}"/>
                </a:ext>
              </a:extLst>
            </p:cNvPr>
            <p:cNvSpPr/>
            <p:nvPr/>
          </p:nvSpPr>
          <p:spPr>
            <a:xfrm rot="5763460">
              <a:off x="9535533" y="744746"/>
              <a:ext cx="117213" cy="118305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56" name="Isosceles Triangle 355">
              <a:extLst>
                <a:ext uri="{FF2B5EF4-FFF2-40B4-BE49-F238E27FC236}">
                  <a16:creationId xmlns:a16="http://schemas.microsoft.com/office/drawing/2014/main" id="{564C3002-A06F-45A2-AE1E-1A356856F8DD}"/>
                </a:ext>
              </a:extLst>
            </p:cNvPr>
            <p:cNvSpPr/>
            <p:nvPr/>
          </p:nvSpPr>
          <p:spPr>
            <a:xfrm rot="3514573">
              <a:off x="9033569" y="719948"/>
              <a:ext cx="51803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9BF27502-BF88-4D01-B88E-B375A6F74D41}"/>
                </a:ext>
              </a:extLst>
            </p:cNvPr>
            <p:cNvSpPr/>
            <p:nvPr/>
          </p:nvSpPr>
          <p:spPr>
            <a:xfrm rot="14588694">
              <a:off x="8902096" y="485642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68087935-92F3-4998-8F6A-E4DFFB90D0CA}"/>
                </a:ext>
              </a:extLst>
            </p:cNvPr>
            <p:cNvSpPr/>
            <p:nvPr/>
          </p:nvSpPr>
          <p:spPr>
            <a:xfrm rot="8504451">
              <a:off x="8795503" y="386835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59" name="Isosceles Triangle 358">
              <a:extLst>
                <a:ext uri="{FF2B5EF4-FFF2-40B4-BE49-F238E27FC236}">
                  <a16:creationId xmlns:a16="http://schemas.microsoft.com/office/drawing/2014/main" id="{60784F62-1269-4734-94BE-DF62AF10BD3F}"/>
                </a:ext>
              </a:extLst>
            </p:cNvPr>
            <p:cNvSpPr/>
            <p:nvPr/>
          </p:nvSpPr>
          <p:spPr>
            <a:xfrm rot="9397220">
              <a:off x="9141154" y="433882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360" name="Isosceles Triangle 359">
              <a:extLst>
                <a:ext uri="{FF2B5EF4-FFF2-40B4-BE49-F238E27FC236}">
                  <a16:creationId xmlns:a16="http://schemas.microsoft.com/office/drawing/2014/main" id="{E628B88B-9C36-46E4-9A8F-9CAA8E8F1D2F}"/>
                </a:ext>
              </a:extLst>
            </p:cNvPr>
            <p:cNvSpPr/>
            <p:nvPr/>
          </p:nvSpPr>
          <p:spPr>
            <a:xfrm rot="10800000">
              <a:off x="7439809" y="401412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361" name="Isosceles Triangle 360">
              <a:extLst>
                <a:ext uri="{FF2B5EF4-FFF2-40B4-BE49-F238E27FC236}">
                  <a16:creationId xmlns:a16="http://schemas.microsoft.com/office/drawing/2014/main" id="{3DC3DD40-5556-4D27-BDA6-6D4A4DFD2D32}"/>
                </a:ext>
              </a:extLst>
            </p:cNvPr>
            <p:cNvSpPr/>
            <p:nvPr/>
          </p:nvSpPr>
          <p:spPr>
            <a:xfrm rot="11716535">
              <a:off x="8817067" y="273703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</p:grpSp>
      <p:sp>
        <p:nvSpPr>
          <p:cNvPr id="362" name="Isosceles Triangle 361">
            <a:extLst>
              <a:ext uri="{FF2B5EF4-FFF2-40B4-BE49-F238E27FC236}">
                <a16:creationId xmlns:a16="http://schemas.microsoft.com/office/drawing/2014/main" id="{3C99705D-5E86-4DC4-A5F3-641358C85829}"/>
              </a:ext>
            </a:extLst>
          </p:cNvPr>
          <p:cNvSpPr/>
          <p:nvPr/>
        </p:nvSpPr>
        <p:spPr>
          <a:xfrm rot="10800000">
            <a:off x="8258664" y="-23116"/>
            <a:ext cx="335859" cy="377369"/>
          </a:xfrm>
          <a:prstGeom prst="triangle">
            <a:avLst>
              <a:gd name="adj" fmla="val 48915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dirty="0">
              <a:solidFill>
                <a:srgbClr val="62BBA9"/>
              </a:solidFill>
            </a:endParaRPr>
          </a:p>
        </p:txBody>
      </p:sp>
      <p:sp>
        <p:nvSpPr>
          <p:cNvPr id="365" name="Isosceles Triangle 364">
            <a:extLst>
              <a:ext uri="{FF2B5EF4-FFF2-40B4-BE49-F238E27FC236}">
                <a16:creationId xmlns:a16="http://schemas.microsoft.com/office/drawing/2014/main" id="{169C373A-2999-4ACD-909B-18D0CFDCCA82}"/>
              </a:ext>
            </a:extLst>
          </p:cNvPr>
          <p:cNvSpPr/>
          <p:nvPr/>
        </p:nvSpPr>
        <p:spPr>
          <a:xfrm rot="11853279">
            <a:off x="6401573" y="35385"/>
            <a:ext cx="545554" cy="317335"/>
          </a:xfrm>
          <a:prstGeom prst="triangle">
            <a:avLst>
              <a:gd name="adj" fmla="val 6045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/>
          </a:p>
        </p:txBody>
      </p: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192584B-0E42-4483-8C64-1B92272A21DD}"/>
              </a:ext>
            </a:extLst>
          </p:cNvPr>
          <p:cNvGrpSpPr/>
          <p:nvPr/>
        </p:nvGrpSpPr>
        <p:grpSpPr>
          <a:xfrm>
            <a:off x="828811" y="715161"/>
            <a:ext cx="9588533" cy="1203410"/>
            <a:chOff x="928376" y="22358"/>
            <a:chExt cx="9588533" cy="1203410"/>
          </a:xfrm>
        </p:grpSpPr>
        <p:sp>
          <p:nvSpPr>
            <p:cNvPr id="607" name="Isosceles Triangle 606">
              <a:extLst>
                <a:ext uri="{FF2B5EF4-FFF2-40B4-BE49-F238E27FC236}">
                  <a16:creationId xmlns:a16="http://schemas.microsoft.com/office/drawing/2014/main" id="{AECE55A3-99E9-4FAC-BA2A-8425012478CC}"/>
                </a:ext>
              </a:extLst>
            </p:cNvPr>
            <p:cNvSpPr/>
            <p:nvPr/>
          </p:nvSpPr>
          <p:spPr>
            <a:xfrm>
              <a:off x="3300609" y="319109"/>
              <a:ext cx="508134" cy="542679"/>
            </a:xfrm>
            <a:prstGeom prst="triangle">
              <a:avLst>
                <a:gd name="adj" fmla="val 66258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608" name="Isosceles Triangle 607">
              <a:extLst>
                <a:ext uri="{FF2B5EF4-FFF2-40B4-BE49-F238E27FC236}">
                  <a16:creationId xmlns:a16="http://schemas.microsoft.com/office/drawing/2014/main" id="{E375C5D5-E79E-4B35-BA82-0EB451F69FC6}"/>
                </a:ext>
              </a:extLst>
            </p:cNvPr>
            <p:cNvSpPr/>
            <p:nvPr/>
          </p:nvSpPr>
          <p:spPr>
            <a:xfrm rot="6595056">
              <a:off x="3607218" y="155002"/>
              <a:ext cx="560718" cy="340119"/>
            </a:xfrm>
            <a:prstGeom prst="triangle">
              <a:avLst>
                <a:gd name="adj" fmla="val 4738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09" name="Isosceles Triangle 608">
              <a:extLst>
                <a:ext uri="{FF2B5EF4-FFF2-40B4-BE49-F238E27FC236}">
                  <a16:creationId xmlns:a16="http://schemas.microsoft.com/office/drawing/2014/main" id="{30E81DD8-805E-4D6B-BBAA-88905BFBDBB6}"/>
                </a:ext>
              </a:extLst>
            </p:cNvPr>
            <p:cNvSpPr/>
            <p:nvPr/>
          </p:nvSpPr>
          <p:spPr>
            <a:xfrm rot="4169630">
              <a:off x="3652586" y="460567"/>
              <a:ext cx="377545" cy="329332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10" name="Isosceles Triangle 609">
              <a:extLst>
                <a:ext uri="{FF2B5EF4-FFF2-40B4-BE49-F238E27FC236}">
                  <a16:creationId xmlns:a16="http://schemas.microsoft.com/office/drawing/2014/main" id="{C61338B7-47CE-4ED9-ADBF-32A376141453}"/>
                </a:ext>
              </a:extLst>
            </p:cNvPr>
            <p:cNvSpPr/>
            <p:nvPr/>
          </p:nvSpPr>
          <p:spPr>
            <a:xfrm rot="3130022">
              <a:off x="4678362" y="628326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611" name="Isosceles Triangle 610">
              <a:extLst>
                <a:ext uri="{FF2B5EF4-FFF2-40B4-BE49-F238E27FC236}">
                  <a16:creationId xmlns:a16="http://schemas.microsoft.com/office/drawing/2014/main" id="{0A26DCDE-8D8B-4017-BB65-2C018EE06D51}"/>
                </a:ext>
              </a:extLst>
            </p:cNvPr>
            <p:cNvSpPr/>
            <p:nvPr/>
          </p:nvSpPr>
          <p:spPr>
            <a:xfrm rot="20526991">
              <a:off x="4308884" y="211249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612" name="Isosceles Triangle 611">
              <a:extLst>
                <a:ext uri="{FF2B5EF4-FFF2-40B4-BE49-F238E27FC236}">
                  <a16:creationId xmlns:a16="http://schemas.microsoft.com/office/drawing/2014/main" id="{FFB895AE-D1FF-4782-BA6C-190A7F1CE757}"/>
                </a:ext>
              </a:extLst>
            </p:cNvPr>
            <p:cNvSpPr/>
            <p:nvPr/>
          </p:nvSpPr>
          <p:spPr>
            <a:xfrm rot="19988694">
              <a:off x="3005324" y="399347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13" name="Isosceles Triangle 612">
              <a:extLst>
                <a:ext uri="{FF2B5EF4-FFF2-40B4-BE49-F238E27FC236}">
                  <a16:creationId xmlns:a16="http://schemas.microsoft.com/office/drawing/2014/main" id="{1C3AB3FF-30D0-4889-BB78-2AF557385D22}"/>
                </a:ext>
              </a:extLst>
            </p:cNvPr>
            <p:cNvSpPr/>
            <p:nvPr/>
          </p:nvSpPr>
          <p:spPr>
            <a:xfrm rot="9569630">
              <a:off x="2489744" y="345532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14" name="Isosceles Triangle 613">
              <a:extLst>
                <a:ext uri="{FF2B5EF4-FFF2-40B4-BE49-F238E27FC236}">
                  <a16:creationId xmlns:a16="http://schemas.microsoft.com/office/drawing/2014/main" id="{9E5360B2-F1ED-40B5-91F8-0BD947E73033}"/>
                </a:ext>
              </a:extLst>
            </p:cNvPr>
            <p:cNvSpPr/>
            <p:nvPr/>
          </p:nvSpPr>
          <p:spPr>
            <a:xfrm>
              <a:off x="1154000" y="551257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615" name="Isosceles Triangle 614">
              <a:extLst>
                <a:ext uri="{FF2B5EF4-FFF2-40B4-BE49-F238E27FC236}">
                  <a16:creationId xmlns:a16="http://schemas.microsoft.com/office/drawing/2014/main" id="{326E3C0A-8D9E-4D62-BDF7-B9769706EDF1}"/>
                </a:ext>
              </a:extLst>
            </p:cNvPr>
            <p:cNvSpPr/>
            <p:nvPr/>
          </p:nvSpPr>
          <p:spPr>
            <a:xfrm rot="12785933">
              <a:off x="1456131" y="491381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16" name="Isosceles Triangle 615">
              <a:extLst>
                <a:ext uri="{FF2B5EF4-FFF2-40B4-BE49-F238E27FC236}">
                  <a16:creationId xmlns:a16="http://schemas.microsoft.com/office/drawing/2014/main" id="{CC788838-5403-43F1-8EB3-601ECA1A7B8F}"/>
                </a:ext>
              </a:extLst>
            </p:cNvPr>
            <p:cNvSpPr/>
            <p:nvPr/>
          </p:nvSpPr>
          <p:spPr>
            <a:xfrm>
              <a:off x="1326971" y="485732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17" name="Isosceles Triangle 616">
              <a:extLst>
                <a:ext uri="{FF2B5EF4-FFF2-40B4-BE49-F238E27FC236}">
                  <a16:creationId xmlns:a16="http://schemas.microsoft.com/office/drawing/2014/main" id="{15398BC6-023A-4590-9957-B1316175457D}"/>
                </a:ext>
              </a:extLst>
            </p:cNvPr>
            <p:cNvSpPr/>
            <p:nvPr/>
          </p:nvSpPr>
          <p:spPr>
            <a:xfrm rot="9569630">
              <a:off x="1861123" y="405113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18" name="Isosceles Triangle 617">
              <a:extLst>
                <a:ext uri="{FF2B5EF4-FFF2-40B4-BE49-F238E27FC236}">
                  <a16:creationId xmlns:a16="http://schemas.microsoft.com/office/drawing/2014/main" id="{2B8DAF83-D666-4C19-9B74-DCF43E252507}"/>
                </a:ext>
              </a:extLst>
            </p:cNvPr>
            <p:cNvSpPr/>
            <p:nvPr/>
          </p:nvSpPr>
          <p:spPr>
            <a:xfrm rot="6271469">
              <a:off x="1849301" y="490825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19" name="Isosceles Triangle 618">
              <a:extLst>
                <a:ext uri="{FF2B5EF4-FFF2-40B4-BE49-F238E27FC236}">
                  <a16:creationId xmlns:a16="http://schemas.microsoft.com/office/drawing/2014/main" id="{9B982434-3D48-4FE6-B4A8-42649387A6DD}"/>
                </a:ext>
              </a:extLst>
            </p:cNvPr>
            <p:cNvSpPr/>
            <p:nvPr/>
          </p:nvSpPr>
          <p:spPr>
            <a:xfrm rot="8646364">
              <a:off x="1594613" y="191474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0" name="Isosceles Triangle 619">
              <a:extLst>
                <a:ext uri="{FF2B5EF4-FFF2-40B4-BE49-F238E27FC236}">
                  <a16:creationId xmlns:a16="http://schemas.microsoft.com/office/drawing/2014/main" id="{AE3D89B5-6628-4A90-BC22-86934E5D2729}"/>
                </a:ext>
              </a:extLst>
            </p:cNvPr>
            <p:cNvSpPr/>
            <p:nvPr/>
          </p:nvSpPr>
          <p:spPr>
            <a:xfrm rot="20508296">
              <a:off x="2012645" y="564989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1" name="Isosceles Triangle 620">
              <a:extLst>
                <a:ext uri="{FF2B5EF4-FFF2-40B4-BE49-F238E27FC236}">
                  <a16:creationId xmlns:a16="http://schemas.microsoft.com/office/drawing/2014/main" id="{40B3C194-D137-4E78-BC2A-01759904CFCF}"/>
                </a:ext>
              </a:extLst>
            </p:cNvPr>
            <p:cNvSpPr/>
            <p:nvPr/>
          </p:nvSpPr>
          <p:spPr>
            <a:xfrm rot="16563460">
              <a:off x="3927977" y="62230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622" name="Isosceles Triangle 621">
              <a:extLst>
                <a:ext uri="{FF2B5EF4-FFF2-40B4-BE49-F238E27FC236}">
                  <a16:creationId xmlns:a16="http://schemas.microsoft.com/office/drawing/2014/main" id="{C2A1228E-5DF9-4B57-A855-C387C721BC0D}"/>
                </a:ext>
              </a:extLst>
            </p:cNvPr>
            <p:cNvSpPr/>
            <p:nvPr/>
          </p:nvSpPr>
          <p:spPr>
            <a:xfrm rot="17922152">
              <a:off x="1931051" y="657608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3" name="Isosceles Triangle 622">
              <a:extLst>
                <a:ext uri="{FF2B5EF4-FFF2-40B4-BE49-F238E27FC236}">
                  <a16:creationId xmlns:a16="http://schemas.microsoft.com/office/drawing/2014/main" id="{CC409976-F5E5-4046-8DE1-F6BD8266DA7A}"/>
                </a:ext>
              </a:extLst>
            </p:cNvPr>
            <p:cNvSpPr/>
            <p:nvPr/>
          </p:nvSpPr>
          <p:spPr>
            <a:xfrm rot="1985933">
              <a:off x="3039215" y="223531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4" name="Isosceles Triangle 623">
              <a:extLst>
                <a:ext uri="{FF2B5EF4-FFF2-40B4-BE49-F238E27FC236}">
                  <a16:creationId xmlns:a16="http://schemas.microsoft.com/office/drawing/2014/main" id="{46A079F4-1122-438D-B87D-4AC32DA141F3}"/>
                </a:ext>
              </a:extLst>
            </p:cNvPr>
            <p:cNvSpPr/>
            <p:nvPr/>
          </p:nvSpPr>
          <p:spPr>
            <a:xfrm rot="10800000">
              <a:off x="3139241" y="99729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5" name="Isosceles Triangle 624">
              <a:extLst>
                <a:ext uri="{FF2B5EF4-FFF2-40B4-BE49-F238E27FC236}">
                  <a16:creationId xmlns:a16="http://schemas.microsoft.com/office/drawing/2014/main" id="{A56628F4-D211-4701-80D7-2A4391B57A97}"/>
                </a:ext>
              </a:extLst>
            </p:cNvPr>
            <p:cNvSpPr/>
            <p:nvPr/>
          </p:nvSpPr>
          <p:spPr>
            <a:xfrm rot="9708296">
              <a:off x="2302169" y="796334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6" name="Isosceles Triangle 625">
              <a:extLst>
                <a:ext uri="{FF2B5EF4-FFF2-40B4-BE49-F238E27FC236}">
                  <a16:creationId xmlns:a16="http://schemas.microsoft.com/office/drawing/2014/main" id="{943785C3-4C54-4302-92CF-336D310DFF2D}"/>
                </a:ext>
              </a:extLst>
            </p:cNvPr>
            <p:cNvSpPr/>
            <p:nvPr/>
          </p:nvSpPr>
          <p:spPr>
            <a:xfrm rot="16200000">
              <a:off x="2385452" y="479593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7" name="Isosceles Triangle 626">
              <a:extLst>
                <a:ext uri="{FF2B5EF4-FFF2-40B4-BE49-F238E27FC236}">
                  <a16:creationId xmlns:a16="http://schemas.microsoft.com/office/drawing/2014/main" id="{3B90A417-1340-4AE7-90EB-D696B1463E69}"/>
                </a:ext>
              </a:extLst>
            </p:cNvPr>
            <p:cNvSpPr/>
            <p:nvPr/>
          </p:nvSpPr>
          <p:spPr>
            <a:xfrm rot="4169630">
              <a:off x="2463158" y="431966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8" name="Isosceles Triangle 627">
              <a:extLst>
                <a:ext uri="{FF2B5EF4-FFF2-40B4-BE49-F238E27FC236}">
                  <a16:creationId xmlns:a16="http://schemas.microsoft.com/office/drawing/2014/main" id="{EE8DB766-7ADD-4F79-A65E-D2F88C79D56E}"/>
                </a:ext>
              </a:extLst>
            </p:cNvPr>
            <p:cNvSpPr/>
            <p:nvPr/>
          </p:nvSpPr>
          <p:spPr>
            <a:xfrm rot="19772114">
              <a:off x="2668067" y="154910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29" name="Isosceles Triangle 628">
              <a:extLst>
                <a:ext uri="{FF2B5EF4-FFF2-40B4-BE49-F238E27FC236}">
                  <a16:creationId xmlns:a16="http://schemas.microsoft.com/office/drawing/2014/main" id="{F9CCD360-A243-4D26-9CEA-5E77C13CFF5D}"/>
                </a:ext>
              </a:extLst>
            </p:cNvPr>
            <p:cNvSpPr/>
            <p:nvPr/>
          </p:nvSpPr>
          <p:spPr>
            <a:xfrm rot="2901650">
              <a:off x="3268587" y="342574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30" name="Isosceles Triangle 629">
              <a:extLst>
                <a:ext uri="{FF2B5EF4-FFF2-40B4-BE49-F238E27FC236}">
                  <a16:creationId xmlns:a16="http://schemas.microsoft.com/office/drawing/2014/main" id="{275EB8B4-5F9A-45DC-9C0D-BA50ACD3BDA3}"/>
                </a:ext>
              </a:extLst>
            </p:cNvPr>
            <p:cNvSpPr/>
            <p:nvPr/>
          </p:nvSpPr>
          <p:spPr>
            <a:xfrm rot="16739519">
              <a:off x="2521546" y="190045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31" name="Isosceles Triangle 630">
              <a:extLst>
                <a:ext uri="{FF2B5EF4-FFF2-40B4-BE49-F238E27FC236}">
                  <a16:creationId xmlns:a16="http://schemas.microsoft.com/office/drawing/2014/main" id="{08868F5E-4413-4C10-9B19-15C928782B4A}"/>
                </a:ext>
              </a:extLst>
            </p:cNvPr>
            <p:cNvSpPr/>
            <p:nvPr/>
          </p:nvSpPr>
          <p:spPr>
            <a:xfrm rot="9354498">
              <a:off x="2935177" y="139187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632" name="Isosceles Triangle 631">
              <a:extLst>
                <a:ext uri="{FF2B5EF4-FFF2-40B4-BE49-F238E27FC236}">
                  <a16:creationId xmlns:a16="http://schemas.microsoft.com/office/drawing/2014/main" id="{5AA72309-3D19-4022-B74F-85DE324D7912}"/>
                </a:ext>
              </a:extLst>
            </p:cNvPr>
            <p:cNvSpPr/>
            <p:nvPr/>
          </p:nvSpPr>
          <p:spPr>
            <a:xfrm>
              <a:off x="1082121" y="124051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33" name="Isosceles Triangle 632">
              <a:extLst>
                <a:ext uri="{FF2B5EF4-FFF2-40B4-BE49-F238E27FC236}">
                  <a16:creationId xmlns:a16="http://schemas.microsoft.com/office/drawing/2014/main" id="{F7DCF544-159E-4DC3-8DE4-095B95449744}"/>
                </a:ext>
              </a:extLst>
            </p:cNvPr>
            <p:cNvSpPr/>
            <p:nvPr/>
          </p:nvSpPr>
          <p:spPr>
            <a:xfrm rot="17276919">
              <a:off x="1119437" y="307231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34" name="Isosceles Triangle 633">
              <a:extLst>
                <a:ext uri="{FF2B5EF4-FFF2-40B4-BE49-F238E27FC236}">
                  <a16:creationId xmlns:a16="http://schemas.microsoft.com/office/drawing/2014/main" id="{9321D225-F970-469D-B768-1B18CFF066C1}"/>
                </a:ext>
              </a:extLst>
            </p:cNvPr>
            <p:cNvSpPr/>
            <p:nvPr/>
          </p:nvSpPr>
          <p:spPr>
            <a:xfrm rot="19575394">
              <a:off x="1254823" y="263974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35" name="Isosceles Triangle 634">
              <a:extLst>
                <a:ext uri="{FF2B5EF4-FFF2-40B4-BE49-F238E27FC236}">
                  <a16:creationId xmlns:a16="http://schemas.microsoft.com/office/drawing/2014/main" id="{89C68825-9173-4D62-A62C-2BF88EF82F2D}"/>
                </a:ext>
              </a:extLst>
            </p:cNvPr>
            <p:cNvSpPr/>
            <p:nvPr/>
          </p:nvSpPr>
          <p:spPr>
            <a:xfrm rot="10800000">
              <a:off x="1320016" y="162780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36" name="Isosceles Triangle 635">
              <a:extLst>
                <a:ext uri="{FF2B5EF4-FFF2-40B4-BE49-F238E27FC236}">
                  <a16:creationId xmlns:a16="http://schemas.microsoft.com/office/drawing/2014/main" id="{10C94682-67AA-4819-B8DF-E2032FF1E123}"/>
                </a:ext>
              </a:extLst>
            </p:cNvPr>
            <p:cNvSpPr/>
            <p:nvPr/>
          </p:nvSpPr>
          <p:spPr>
            <a:xfrm rot="8886574">
              <a:off x="1529705" y="250861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37" name="Isosceles Triangle 636">
              <a:extLst>
                <a:ext uri="{FF2B5EF4-FFF2-40B4-BE49-F238E27FC236}">
                  <a16:creationId xmlns:a16="http://schemas.microsoft.com/office/drawing/2014/main" id="{48B23EFF-B65F-446D-A23C-197A0FCD6230}"/>
                </a:ext>
              </a:extLst>
            </p:cNvPr>
            <p:cNvSpPr/>
            <p:nvPr/>
          </p:nvSpPr>
          <p:spPr>
            <a:xfrm rot="10800000">
              <a:off x="928376" y="336563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38" name="Isosceles Triangle 637">
              <a:extLst>
                <a:ext uri="{FF2B5EF4-FFF2-40B4-BE49-F238E27FC236}">
                  <a16:creationId xmlns:a16="http://schemas.microsoft.com/office/drawing/2014/main" id="{2C2AC051-2E65-4B1F-805C-F98D41D8AD2A}"/>
                </a:ext>
              </a:extLst>
            </p:cNvPr>
            <p:cNvSpPr/>
            <p:nvPr/>
          </p:nvSpPr>
          <p:spPr>
            <a:xfrm rot="20486310">
              <a:off x="2501585" y="557639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39" name="Isosceles Triangle 638">
              <a:extLst>
                <a:ext uri="{FF2B5EF4-FFF2-40B4-BE49-F238E27FC236}">
                  <a16:creationId xmlns:a16="http://schemas.microsoft.com/office/drawing/2014/main" id="{5602AB16-9038-4542-80F0-BEF2FD85D12E}"/>
                </a:ext>
              </a:extLst>
            </p:cNvPr>
            <p:cNvSpPr/>
            <p:nvPr/>
          </p:nvSpPr>
          <p:spPr>
            <a:xfrm rot="10800000">
              <a:off x="1635409" y="429422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40" name="Isosceles Triangle 639">
              <a:extLst>
                <a:ext uri="{FF2B5EF4-FFF2-40B4-BE49-F238E27FC236}">
                  <a16:creationId xmlns:a16="http://schemas.microsoft.com/office/drawing/2014/main" id="{4CC9B79A-6E66-44AF-813F-CAA725CCE494}"/>
                </a:ext>
              </a:extLst>
            </p:cNvPr>
            <p:cNvSpPr/>
            <p:nvPr/>
          </p:nvSpPr>
          <p:spPr>
            <a:xfrm rot="14314573">
              <a:off x="2359913" y="181349"/>
              <a:ext cx="51803" cy="4571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641" name="Isosceles Triangle 640">
              <a:extLst>
                <a:ext uri="{FF2B5EF4-FFF2-40B4-BE49-F238E27FC236}">
                  <a16:creationId xmlns:a16="http://schemas.microsoft.com/office/drawing/2014/main" id="{CE74CDE6-AAC1-4F32-B933-1DBAEC033657}"/>
                </a:ext>
              </a:extLst>
            </p:cNvPr>
            <p:cNvSpPr/>
            <p:nvPr/>
          </p:nvSpPr>
          <p:spPr>
            <a:xfrm rot="3788694">
              <a:off x="2197172" y="150522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646BD55F-BAF4-4E91-8370-ECA0586ADE1A}"/>
                </a:ext>
              </a:extLst>
            </p:cNvPr>
            <p:cNvSpPr/>
            <p:nvPr/>
          </p:nvSpPr>
          <p:spPr>
            <a:xfrm rot="19304451">
              <a:off x="2295958" y="386975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43" name="Isosceles Triangle 642">
              <a:extLst>
                <a:ext uri="{FF2B5EF4-FFF2-40B4-BE49-F238E27FC236}">
                  <a16:creationId xmlns:a16="http://schemas.microsoft.com/office/drawing/2014/main" id="{3F310CC3-193B-4CC2-A91D-BB959BCE2872}"/>
                </a:ext>
              </a:extLst>
            </p:cNvPr>
            <p:cNvSpPr/>
            <p:nvPr/>
          </p:nvSpPr>
          <p:spPr>
            <a:xfrm rot="20197220">
              <a:off x="2083203" y="410661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44" name="Isosceles Triangle 643">
              <a:extLst>
                <a:ext uri="{FF2B5EF4-FFF2-40B4-BE49-F238E27FC236}">
                  <a16:creationId xmlns:a16="http://schemas.microsoft.com/office/drawing/2014/main" id="{C5F92CBD-F72B-4FE5-8B44-746167C8F4C9}"/>
                </a:ext>
              </a:extLst>
            </p:cNvPr>
            <p:cNvSpPr/>
            <p:nvPr/>
          </p:nvSpPr>
          <p:spPr>
            <a:xfrm>
              <a:off x="3374528" y="190997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45" name="Isosceles Triangle 644">
              <a:extLst>
                <a:ext uri="{FF2B5EF4-FFF2-40B4-BE49-F238E27FC236}">
                  <a16:creationId xmlns:a16="http://schemas.microsoft.com/office/drawing/2014/main" id="{D3A6956D-797C-45AE-80B9-DC7B6016F68E}"/>
                </a:ext>
              </a:extLst>
            </p:cNvPr>
            <p:cNvSpPr/>
            <p:nvPr/>
          </p:nvSpPr>
          <p:spPr>
            <a:xfrm rot="916535">
              <a:off x="2401321" y="546257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46" name="Isosceles Triangle 645">
              <a:extLst>
                <a:ext uri="{FF2B5EF4-FFF2-40B4-BE49-F238E27FC236}">
                  <a16:creationId xmlns:a16="http://schemas.microsoft.com/office/drawing/2014/main" id="{A9042B11-5747-4371-BFA9-8F92909DDDCC}"/>
                </a:ext>
              </a:extLst>
            </p:cNvPr>
            <p:cNvSpPr/>
            <p:nvPr/>
          </p:nvSpPr>
          <p:spPr>
            <a:xfrm>
              <a:off x="2850762" y="592763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47" name="Isosceles Triangle 646">
              <a:extLst>
                <a:ext uri="{FF2B5EF4-FFF2-40B4-BE49-F238E27FC236}">
                  <a16:creationId xmlns:a16="http://schemas.microsoft.com/office/drawing/2014/main" id="{C19A49FD-9996-4EDA-A135-57B7A83BE0A3}"/>
                </a:ext>
              </a:extLst>
            </p:cNvPr>
            <p:cNvSpPr/>
            <p:nvPr/>
          </p:nvSpPr>
          <p:spPr>
            <a:xfrm rot="19988694">
              <a:off x="5786426" y="424188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48" name="Isosceles Triangle 647">
              <a:extLst>
                <a:ext uri="{FF2B5EF4-FFF2-40B4-BE49-F238E27FC236}">
                  <a16:creationId xmlns:a16="http://schemas.microsoft.com/office/drawing/2014/main" id="{BDC8C70C-AFDC-42BF-8D2B-E65C0AD66B85}"/>
                </a:ext>
              </a:extLst>
            </p:cNvPr>
            <p:cNvSpPr/>
            <p:nvPr/>
          </p:nvSpPr>
          <p:spPr>
            <a:xfrm rot="9569630">
              <a:off x="5270846" y="370373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49" name="Isosceles Triangle 648">
              <a:extLst>
                <a:ext uri="{FF2B5EF4-FFF2-40B4-BE49-F238E27FC236}">
                  <a16:creationId xmlns:a16="http://schemas.microsoft.com/office/drawing/2014/main" id="{AF086519-8CCF-46E7-83B1-ECE2C0A61A33}"/>
                </a:ext>
              </a:extLst>
            </p:cNvPr>
            <p:cNvSpPr/>
            <p:nvPr/>
          </p:nvSpPr>
          <p:spPr>
            <a:xfrm>
              <a:off x="3935102" y="603388"/>
              <a:ext cx="912465" cy="303745"/>
            </a:xfrm>
            <a:prstGeom prst="triangle">
              <a:avLst>
                <a:gd name="adj" fmla="val 720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650" name="Isosceles Triangle 649">
              <a:extLst>
                <a:ext uri="{FF2B5EF4-FFF2-40B4-BE49-F238E27FC236}">
                  <a16:creationId xmlns:a16="http://schemas.microsoft.com/office/drawing/2014/main" id="{909E2DD0-8BB8-45FF-87EF-707CAABC793D}"/>
                </a:ext>
              </a:extLst>
            </p:cNvPr>
            <p:cNvSpPr/>
            <p:nvPr/>
          </p:nvSpPr>
          <p:spPr>
            <a:xfrm rot="12785933">
              <a:off x="4237233" y="516222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51" name="Isosceles Triangle 650">
              <a:extLst>
                <a:ext uri="{FF2B5EF4-FFF2-40B4-BE49-F238E27FC236}">
                  <a16:creationId xmlns:a16="http://schemas.microsoft.com/office/drawing/2014/main" id="{DA2BC024-D07E-4DC0-B913-343B005235B8}"/>
                </a:ext>
              </a:extLst>
            </p:cNvPr>
            <p:cNvSpPr/>
            <p:nvPr/>
          </p:nvSpPr>
          <p:spPr>
            <a:xfrm>
              <a:off x="4108073" y="510573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52" name="Isosceles Triangle 651">
              <a:extLst>
                <a:ext uri="{FF2B5EF4-FFF2-40B4-BE49-F238E27FC236}">
                  <a16:creationId xmlns:a16="http://schemas.microsoft.com/office/drawing/2014/main" id="{62987DDC-58BE-4458-A816-48707A0FDDDC}"/>
                </a:ext>
              </a:extLst>
            </p:cNvPr>
            <p:cNvSpPr/>
            <p:nvPr/>
          </p:nvSpPr>
          <p:spPr>
            <a:xfrm rot="9569630">
              <a:off x="4642225" y="429954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53" name="Isosceles Triangle 652">
              <a:extLst>
                <a:ext uri="{FF2B5EF4-FFF2-40B4-BE49-F238E27FC236}">
                  <a16:creationId xmlns:a16="http://schemas.microsoft.com/office/drawing/2014/main" id="{89CB6365-D280-4D30-B5F4-FC53FE1F2AA5}"/>
                </a:ext>
              </a:extLst>
            </p:cNvPr>
            <p:cNvSpPr/>
            <p:nvPr/>
          </p:nvSpPr>
          <p:spPr>
            <a:xfrm rot="6271469">
              <a:off x="4630403" y="515666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54" name="Isosceles Triangle 653">
              <a:extLst>
                <a:ext uri="{FF2B5EF4-FFF2-40B4-BE49-F238E27FC236}">
                  <a16:creationId xmlns:a16="http://schemas.microsoft.com/office/drawing/2014/main" id="{3FF81AEF-5663-48D1-B6EB-C1FDD962D8F4}"/>
                </a:ext>
              </a:extLst>
            </p:cNvPr>
            <p:cNvSpPr/>
            <p:nvPr/>
          </p:nvSpPr>
          <p:spPr>
            <a:xfrm rot="8646364">
              <a:off x="4375715" y="216315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55" name="Isosceles Triangle 654">
              <a:extLst>
                <a:ext uri="{FF2B5EF4-FFF2-40B4-BE49-F238E27FC236}">
                  <a16:creationId xmlns:a16="http://schemas.microsoft.com/office/drawing/2014/main" id="{F3327510-B822-45AD-9C7E-4BF87BFF2F4E}"/>
                </a:ext>
              </a:extLst>
            </p:cNvPr>
            <p:cNvSpPr/>
            <p:nvPr/>
          </p:nvSpPr>
          <p:spPr>
            <a:xfrm rot="20508296">
              <a:off x="4793747" y="589830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57" name="Isosceles Triangle 656">
              <a:extLst>
                <a:ext uri="{FF2B5EF4-FFF2-40B4-BE49-F238E27FC236}">
                  <a16:creationId xmlns:a16="http://schemas.microsoft.com/office/drawing/2014/main" id="{7A540A7B-B44B-4E0C-9EE0-89B9D58D907A}"/>
                </a:ext>
              </a:extLst>
            </p:cNvPr>
            <p:cNvSpPr/>
            <p:nvPr/>
          </p:nvSpPr>
          <p:spPr>
            <a:xfrm rot="16563460">
              <a:off x="6709079" y="647141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658" name="Isosceles Triangle 657">
              <a:extLst>
                <a:ext uri="{FF2B5EF4-FFF2-40B4-BE49-F238E27FC236}">
                  <a16:creationId xmlns:a16="http://schemas.microsoft.com/office/drawing/2014/main" id="{1D44B9B4-714F-4716-AF2D-312C1DB2B03D}"/>
                </a:ext>
              </a:extLst>
            </p:cNvPr>
            <p:cNvSpPr/>
            <p:nvPr/>
          </p:nvSpPr>
          <p:spPr>
            <a:xfrm rot="7485280">
              <a:off x="6493684" y="719477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659" name="Isosceles Triangle 658">
              <a:extLst>
                <a:ext uri="{FF2B5EF4-FFF2-40B4-BE49-F238E27FC236}">
                  <a16:creationId xmlns:a16="http://schemas.microsoft.com/office/drawing/2014/main" id="{26B42A5A-C974-493B-A067-A71F2BBFE8B1}"/>
                </a:ext>
              </a:extLst>
            </p:cNvPr>
            <p:cNvSpPr/>
            <p:nvPr/>
          </p:nvSpPr>
          <p:spPr>
            <a:xfrm rot="17922152">
              <a:off x="4712153" y="682449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0" name="Isosceles Triangle 659">
              <a:extLst>
                <a:ext uri="{FF2B5EF4-FFF2-40B4-BE49-F238E27FC236}">
                  <a16:creationId xmlns:a16="http://schemas.microsoft.com/office/drawing/2014/main" id="{3779026F-64A5-4BFB-ABC3-DFFFBA2C8DC8}"/>
                </a:ext>
              </a:extLst>
            </p:cNvPr>
            <p:cNvSpPr/>
            <p:nvPr/>
          </p:nvSpPr>
          <p:spPr>
            <a:xfrm rot="1985933">
              <a:off x="5820317" y="248372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1" name="Isosceles Triangle 660">
              <a:extLst>
                <a:ext uri="{FF2B5EF4-FFF2-40B4-BE49-F238E27FC236}">
                  <a16:creationId xmlns:a16="http://schemas.microsoft.com/office/drawing/2014/main" id="{CBBBE506-AA19-471D-8384-A86253453FF6}"/>
                </a:ext>
              </a:extLst>
            </p:cNvPr>
            <p:cNvSpPr/>
            <p:nvPr/>
          </p:nvSpPr>
          <p:spPr>
            <a:xfrm rot="10800000">
              <a:off x="5920343" y="124570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2" name="Isosceles Triangle 661">
              <a:extLst>
                <a:ext uri="{FF2B5EF4-FFF2-40B4-BE49-F238E27FC236}">
                  <a16:creationId xmlns:a16="http://schemas.microsoft.com/office/drawing/2014/main" id="{C244DC56-D834-4FF5-AE52-BF40EE6F2633}"/>
                </a:ext>
              </a:extLst>
            </p:cNvPr>
            <p:cNvSpPr/>
            <p:nvPr/>
          </p:nvSpPr>
          <p:spPr>
            <a:xfrm rot="9708296">
              <a:off x="5083271" y="821175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3" name="Isosceles Triangle 662">
              <a:extLst>
                <a:ext uri="{FF2B5EF4-FFF2-40B4-BE49-F238E27FC236}">
                  <a16:creationId xmlns:a16="http://schemas.microsoft.com/office/drawing/2014/main" id="{8CA469F1-2C70-42AB-93B6-79B5CB3C6F55}"/>
                </a:ext>
              </a:extLst>
            </p:cNvPr>
            <p:cNvSpPr/>
            <p:nvPr/>
          </p:nvSpPr>
          <p:spPr>
            <a:xfrm rot="16200000">
              <a:off x="5166554" y="504434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4" name="Isosceles Triangle 663">
              <a:extLst>
                <a:ext uri="{FF2B5EF4-FFF2-40B4-BE49-F238E27FC236}">
                  <a16:creationId xmlns:a16="http://schemas.microsoft.com/office/drawing/2014/main" id="{50482160-C8B0-4F02-B86A-DEE8946901B1}"/>
                </a:ext>
              </a:extLst>
            </p:cNvPr>
            <p:cNvSpPr/>
            <p:nvPr/>
          </p:nvSpPr>
          <p:spPr>
            <a:xfrm rot="4169630">
              <a:off x="5243414" y="474484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5" name="Isosceles Triangle 664">
              <a:extLst>
                <a:ext uri="{FF2B5EF4-FFF2-40B4-BE49-F238E27FC236}">
                  <a16:creationId xmlns:a16="http://schemas.microsoft.com/office/drawing/2014/main" id="{540F7ED1-F9D9-47D0-92F0-766B98017514}"/>
                </a:ext>
              </a:extLst>
            </p:cNvPr>
            <p:cNvSpPr/>
            <p:nvPr/>
          </p:nvSpPr>
          <p:spPr>
            <a:xfrm rot="19772114">
              <a:off x="5449169" y="179751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6" name="Isosceles Triangle 665">
              <a:extLst>
                <a:ext uri="{FF2B5EF4-FFF2-40B4-BE49-F238E27FC236}">
                  <a16:creationId xmlns:a16="http://schemas.microsoft.com/office/drawing/2014/main" id="{CBA9B30F-F20D-415D-969D-A54365B25EF4}"/>
                </a:ext>
              </a:extLst>
            </p:cNvPr>
            <p:cNvSpPr/>
            <p:nvPr/>
          </p:nvSpPr>
          <p:spPr>
            <a:xfrm rot="2901650">
              <a:off x="6049689" y="367415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7" name="Isosceles Triangle 666">
              <a:extLst>
                <a:ext uri="{FF2B5EF4-FFF2-40B4-BE49-F238E27FC236}">
                  <a16:creationId xmlns:a16="http://schemas.microsoft.com/office/drawing/2014/main" id="{83783E8C-C558-438C-810B-B14622E56491}"/>
                </a:ext>
              </a:extLst>
            </p:cNvPr>
            <p:cNvSpPr/>
            <p:nvPr/>
          </p:nvSpPr>
          <p:spPr>
            <a:xfrm rot="16739519">
              <a:off x="5302648" y="214886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68" name="Isosceles Triangle 667">
              <a:extLst>
                <a:ext uri="{FF2B5EF4-FFF2-40B4-BE49-F238E27FC236}">
                  <a16:creationId xmlns:a16="http://schemas.microsoft.com/office/drawing/2014/main" id="{E91DB989-165C-469D-B36C-C0C665ACA14A}"/>
                </a:ext>
              </a:extLst>
            </p:cNvPr>
            <p:cNvSpPr/>
            <p:nvPr/>
          </p:nvSpPr>
          <p:spPr>
            <a:xfrm rot="9354498">
              <a:off x="5716279" y="164028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669" name="Isosceles Triangle 668">
              <a:extLst>
                <a:ext uri="{FF2B5EF4-FFF2-40B4-BE49-F238E27FC236}">
                  <a16:creationId xmlns:a16="http://schemas.microsoft.com/office/drawing/2014/main" id="{714B53C2-F874-49DB-9F0C-75862C3EAF8F}"/>
                </a:ext>
              </a:extLst>
            </p:cNvPr>
            <p:cNvSpPr/>
            <p:nvPr/>
          </p:nvSpPr>
          <p:spPr>
            <a:xfrm rot="5837423">
              <a:off x="4039177" y="-48499"/>
              <a:ext cx="247690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0" name="Isosceles Triangle 669">
              <a:extLst>
                <a:ext uri="{FF2B5EF4-FFF2-40B4-BE49-F238E27FC236}">
                  <a16:creationId xmlns:a16="http://schemas.microsoft.com/office/drawing/2014/main" id="{817159E3-B3E5-45A2-BC4C-7672D81F0AFA}"/>
                </a:ext>
              </a:extLst>
            </p:cNvPr>
            <p:cNvSpPr/>
            <p:nvPr/>
          </p:nvSpPr>
          <p:spPr>
            <a:xfrm>
              <a:off x="3884305" y="15867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1" name="Isosceles Triangle 670">
              <a:extLst>
                <a:ext uri="{FF2B5EF4-FFF2-40B4-BE49-F238E27FC236}">
                  <a16:creationId xmlns:a16="http://schemas.microsoft.com/office/drawing/2014/main" id="{03D53B60-AE74-485A-BAB0-E639D98B916D}"/>
                </a:ext>
              </a:extLst>
            </p:cNvPr>
            <p:cNvSpPr/>
            <p:nvPr/>
          </p:nvSpPr>
          <p:spPr>
            <a:xfrm rot="17276919">
              <a:off x="3865956" y="320344"/>
              <a:ext cx="448544" cy="304843"/>
            </a:xfrm>
            <a:prstGeom prst="triangle">
              <a:avLst>
                <a:gd name="adj" fmla="val 22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2" name="Isosceles Triangle 671">
              <a:extLst>
                <a:ext uri="{FF2B5EF4-FFF2-40B4-BE49-F238E27FC236}">
                  <a16:creationId xmlns:a16="http://schemas.microsoft.com/office/drawing/2014/main" id="{9574A56F-5D18-4967-AC25-2EE022DF6F1E}"/>
                </a:ext>
              </a:extLst>
            </p:cNvPr>
            <p:cNvSpPr/>
            <p:nvPr/>
          </p:nvSpPr>
          <p:spPr>
            <a:xfrm rot="19575394">
              <a:off x="4035925" y="288815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3" name="Isosceles Triangle 672">
              <a:extLst>
                <a:ext uri="{FF2B5EF4-FFF2-40B4-BE49-F238E27FC236}">
                  <a16:creationId xmlns:a16="http://schemas.microsoft.com/office/drawing/2014/main" id="{E48A6D71-9EE4-4FDC-AC6C-3FD48DD6E559}"/>
                </a:ext>
              </a:extLst>
            </p:cNvPr>
            <p:cNvSpPr/>
            <p:nvPr/>
          </p:nvSpPr>
          <p:spPr>
            <a:xfrm rot="10800000">
              <a:off x="4101118" y="187621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4" name="Isosceles Triangle 673">
              <a:extLst>
                <a:ext uri="{FF2B5EF4-FFF2-40B4-BE49-F238E27FC236}">
                  <a16:creationId xmlns:a16="http://schemas.microsoft.com/office/drawing/2014/main" id="{0C411DE5-F5D7-48E6-872F-C428BEBF8D12}"/>
                </a:ext>
              </a:extLst>
            </p:cNvPr>
            <p:cNvSpPr/>
            <p:nvPr/>
          </p:nvSpPr>
          <p:spPr>
            <a:xfrm rot="8886574">
              <a:off x="4310807" y="275702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5" name="Isosceles Triangle 674">
              <a:extLst>
                <a:ext uri="{FF2B5EF4-FFF2-40B4-BE49-F238E27FC236}">
                  <a16:creationId xmlns:a16="http://schemas.microsoft.com/office/drawing/2014/main" id="{98B59B50-DC27-41DD-88A8-EE4570825361}"/>
                </a:ext>
              </a:extLst>
            </p:cNvPr>
            <p:cNvSpPr/>
            <p:nvPr/>
          </p:nvSpPr>
          <p:spPr>
            <a:xfrm rot="10800000">
              <a:off x="3583545" y="367379"/>
              <a:ext cx="633261" cy="251674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76" name="Isosceles Triangle 675">
              <a:extLst>
                <a:ext uri="{FF2B5EF4-FFF2-40B4-BE49-F238E27FC236}">
                  <a16:creationId xmlns:a16="http://schemas.microsoft.com/office/drawing/2014/main" id="{FFCAA9CB-3E0C-413B-B916-AC1ADED9580E}"/>
                </a:ext>
              </a:extLst>
            </p:cNvPr>
            <p:cNvSpPr/>
            <p:nvPr/>
          </p:nvSpPr>
          <p:spPr>
            <a:xfrm rot="20486310">
              <a:off x="5282687" y="582480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7" name="Isosceles Triangle 676">
              <a:extLst>
                <a:ext uri="{FF2B5EF4-FFF2-40B4-BE49-F238E27FC236}">
                  <a16:creationId xmlns:a16="http://schemas.microsoft.com/office/drawing/2014/main" id="{30375309-BB98-4AB9-856C-A9DB6A9A5B17}"/>
                </a:ext>
              </a:extLst>
            </p:cNvPr>
            <p:cNvSpPr/>
            <p:nvPr/>
          </p:nvSpPr>
          <p:spPr>
            <a:xfrm rot="10800000">
              <a:off x="4416511" y="454263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8" name="Isosceles Triangle 677">
              <a:extLst>
                <a:ext uri="{FF2B5EF4-FFF2-40B4-BE49-F238E27FC236}">
                  <a16:creationId xmlns:a16="http://schemas.microsoft.com/office/drawing/2014/main" id="{B111D60F-DB32-43A7-8797-91140BF304AC}"/>
                </a:ext>
              </a:extLst>
            </p:cNvPr>
            <p:cNvSpPr/>
            <p:nvPr/>
          </p:nvSpPr>
          <p:spPr>
            <a:xfrm rot="6988665">
              <a:off x="5244880" y="178197"/>
              <a:ext cx="193547" cy="40948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79" name="Isosceles Triangle 678">
              <a:extLst>
                <a:ext uri="{FF2B5EF4-FFF2-40B4-BE49-F238E27FC236}">
                  <a16:creationId xmlns:a16="http://schemas.microsoft.com/office/drawing/2014/main" id="{4C2BB35A-B4FC-4CBC-8AC1-24EC0EA7A4E8}"/>
                </a:ext>
              </a:extLst>
            </p:cNvPr>
            <p:cNvSpPr/>
            <p:nvPr/>
          </p:nvSpPr>
          <p:spPr>
            <a:xfrm rot="9569630">
              <a:off x="4604034" y="84428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80" name="Isosceles Triangle 679">
              <a:extLst>
                <a:ext uri="{FF2B5EF4-FFF2-40B4-BE49-F238E27FC236}">
                  <a16:creationId xmlns:a16="http://schemas.microsoft.com/office/drawing/2014/main" id="{DB6F1F77-3EC2-4B23-A9A0-1B83CC9CA697}"/>
                </a:ext>
              </a:extLst>
            </p:cNvPr>
            <p:cNvSpPr/>
            <p:nvPr/>
          </p:nvSpPr>
          <p:spPr>
            <a:xfrm rot="3788694">
              <a:off x="4978274" y="175363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81" name="Isosceles Triangle 680">
              <a:extLst>
                <a:ext uri="{FF2B5EF4-FFF2-40B4-BE49-F238E27FC236}">
                  <a16:creationId xmlns:a16="http://schemas.microsoft.com/office/drawing/2014/main" id="{2D1C26BF-098C-4010-BAE8-EA26B064EB98}"/>
                </a:ext>
              </a:extLst>
            </p:cNvPr>
            <p:cNvSpPr/>
            <p:nvPr/>
          </p:nvSpPr>
          <p:spPr>
            <a:xfrm rot="19304451">
              <a:off x="5077060" y="411816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82" name="Isosceles Triangle 681">
              <a:extLst>
                <a:ext uri="{FF2B5EF4-FFF2-40B4-BE49-F238E27FC236}">
                  <a16:creationId xmlns:a16="http://schemas.microsoft.com/office/drawing/2014/main" id="{69279662-9042-494F-AC5C-821B53A69796}"/>
                </a:ext>
              </a:extLst>
            </p:cNvPr>
            <p:cNvSpPr/>
            <p:nvPr/>
          </p:nvSpPr>
          <p:spPr>
            <a:xfrm rot="20197220">
              <a:off x="4864305" y="435502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83" name="Isosceles Triangle 682">
              <a:extLst>
                <a:ext uri="{FF2B5EF4-FFF2-40B4-BE49-F238E27FC236}">
                  <a16:creationId xmlns:a16="http://schemas.microsoft.com/office/drawing/2014/main" id="{B2554DDA-5903-42C8-AB32-28EDD4B001A8}"/>
                </a:ext>
              </a:extLst>
            </p:cNvPr>
            <p:cNvSpPr/>
            <p:nvPr/>
          </p:nvSpPr>
          <p:spPr>
            <a:xfrm>
              <a:off x="6155630" y="215838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84" name="Isosceles Triangle 683">
              <a:extLst>
                <a:ext uri="{FF2B5EF4-FFF2-40B4-BE49-F238E27FC236}">
                  <a16:creationId xmlns:a16="http://schemas.microsoft.com/office/drawing/2014/main" id="{96A79858-A88A-4D50-A893-ED46155852EB}"/>
                </a:ext>
              </a:extLst>
            </p:cNvPr>
            <p:cNvSpPr/>
            <p:nvPr/>
          </p:nvSpPr>
          <p:spPr>
            <a:xfrm rot="916535">
              <a:off x="5182423" y="571098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85" name="Isosceles Triangle 684">
              <a:extLst>
                <a:ext uri="{FF2B5EF4-FFF2-40B4-BE49-F238E27FC236}">
                  <a16:creationId xmlns:a16="http://schemas.microsoft.com/office/drawing/2014/main" id="{D4AC349B-5A17-4963-BF92-F90A7160570C}"/>
                </a:ext>
              </a:extLst>
            </p:cNvPr>
            <p:cNvSpPr/>
            <p:nvPr/>
          </p:nvSpPr>
          <p:spPr>
            <a:xfrm>
              <a:off x="5631864" y="617604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86" name="Isosceles Triangle 685">
              <a:extLst>
                <a:ext uri="{FF2B5EF4-FFF2-40B4-BE49-F238E27FC236}">
                  <a16:creationId xmlns:a16="http://schemas.microsoft.com/office/drawing/2014/main" id="{CE1E497A-A384-472B-B33A-FD8F4D1AB5AE}"/>
                </a:ext>
              </a:extLst>
            </p:cNvPr>
            <p:cNvSpPr/>
            <p:nvPr/>
          </p:nvSpPr>
          <p:spPr>
            <a:xfrm>
              <a:off x="3613331" y="599647"/>
              <a:ext cx="508134" cy="282167"/>
            </a:xfrm>
            <a:prstGeom prst="triangle">
              <a:avLst>
                <a:gd name="adj" fmla="val 66258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87" name="Isosceles Triangle 686">
              <a:extLst>
                <a:ext uri="{FF2B5EF4-FFF2-40B4-BE49-F238E27FC236}">
                  <a16:creationId xmlns:a16="http://schemas.microsoft.com/office/drawing/2014/main" id="{CF7AE635-1C6B-43A6-B756-05174A980DF8}"/>
                </a:ext>
              </a:extLst>
            </p:cNvPr>
            <p:cNvSpPr/>
            <p:nvPr/>
          </p:nvSpPr>
          <p:spPr>
            <a:xfrm>
              <a:off x="3281424" y="566427"/>
              <a:ext cx="392922" cy="335601"/>
            </a:xfrm>
            <a:prstGeom prst="triangle">
              <a:avLst>
                <a:gd name="adj" fmla="val 29014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88" name="Isosceles Triangle 687">
              <a:extLst>
                <a:ext uri="{FF2B5EF4-FFF2-40B4-BE49-F238E27FC236}">
                  <a16:creationId xmlns:a16="http://schemas.microsoft.com/office/drawing/2014/main" id="{650D3812-9773-4B1F-8504-710760E9EFB3}"/>
                </a:ext>
              </a:extLst>
            </p:cNvPr>
            <p:cNvSpPr/>
            <p:nvPr/>
          </p:nvSpPr>
          <p:spPr>
            <a:xfrm rot="3788694">
              <a:off x="3140418" y="639290"/>
              <a:ext cx="346017" cy="35305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89" name="Isosceles Triangle 688">
              <a:extLst>
                <a:ext uri="{FF2B5EF4-FFF2-40B4-BE49-F238E27FC236}">
                  <a16:creationId xmlns:a16="http://schemas.microsoft.com/office/drawing/2014/main" id="{A5E87CB8-614B-42D2-8E9E-D998DE3D4662}"/>
                </a:ext>
              </a:extLst>
            </p:cNvPr>
            <p:cNvSpPr/>
            <p:nvPr/>
          </p:nvSpPr>
          <p:spPr>
            <a:xfrm rot="19988694">
              <a:off x="7716663" y="528490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90" name="Isosceles Triangle 689">
              <a:extLst>
                <a:ext uri="{FF2B5EF4-FFF2-40B4-BE49-F238E27FC236}">
                  <a16:creationId xmlns:a16="http://schemas.microsoft.com/office/drawing/2014/main" id="{0BE61AF8-5D74-4AAC-A7E8-4FA3321E84B4}"/>
                </a:ext>
              </a:extLst>
            </p:cNvPr>
            <p:cNvSpPr/>
            <p:nvPr/>
          </p:nvSpPr>
          <p:spPr>
            <a:xfrm rot="9569630">
              <a:off x="7201083" y="474675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91" name="Isosceles Triangle 690">
              <a:extLst>
                <a:ext uri="{FF2B5EF4-FFF2-40B4-BE49-F238E27FC236}">
                  <a16:creationId xmlns:a16="http://schemas.microsoft.com/office/drawing/2014/main" id="{E32D7236-DEAD-4C2D-B7A3-D8B3389AC613}"/>
                </a:ext>
              </a:extLst>
            </p:cNvPr>
            <p:cNvSpPr/>
            <p:nvPr/>
          </p:nvSpPr>
          <p:spPr>
            <a:xfrm rot="12785933">
              <a:off x="6167470" y="620524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92" name="Isosceles Triangle 691">
              <a:extLst>
                <a:ext uri="{FF2B5EF4-FFF2-40B4-BE49-F238E27FC236}">
                  <a16:creationId xmlns:a16="http://schemas.microsoft.com/office/drawing/2014/main" id="{68BC9D60-A6F8-4F7B-9980-B23847930982}"/>
                </a:ext>
              </a:extLst>
            </p:cNvPr>
            <p:cNvSpPr/>
            <p:nvPr/>
          </p:nvSpPr>
          <p:spPr>
            <a:xfrm>
              <a:off x="6038310" y="614875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93" name="Isosceles Triangle 692">
              <a:extLst>
                <a:ext uri="{FF2B5EF4-FFF2-40B4-BE49-F238E27FC236}">
                  <a16:creationId xmlns:a16="http://schemas.microsoft.com/office/drawing/2014/main" id="{6F9E77F5-67B7-4DCB-9327-0DA1FE66F56D}"/>
                </a:ext>
              </a:extLst>
            </p:cNvPr>
            <p:cNvSpPr/>
            <p:nvPr/>
          </p:nvSpPr>
          <p:spPr>
            <a:xfrm rot="9569630">
              <a:off x="6572462" y="534256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694" name="Isosceles Triangle 693">
              <a:extLst>
                <a:ext uri="{FF2B5EF4-FFF2-40B4-BE49-F238E27FC236}">
                  <a16:creationId xmlns:a16="http://schemas.microsoft.com/office/drawing/2014/main" id="{C1E48D65-5F4D-4289-95EE-AC0E5D2A512F}"/>
                </a:ext>
              </a:extLst>
            </p:cNvPr>
            <p:cNvSpPr/>
            <p:nvPr/>
          </p:nvSpPr>
          <p:spPr>
            <a:xfrm rot="6271469">
              <a:off x="6560640" y="619968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95" name="Isosceles Triangle 694">
              <a:extLst>
                <a:ext uri="{FF2B5EF4-FFF2-40B4-BE49-F238E27FC236}">
                  <a16:creationId xmlns:a16="http://schemas.microsoft.com/office/drawing/2014/main" id="{8EECAC2C-C594-4138-B9B2-08DF05FDD75A}"/>
                </a:ext>
              </a:extLst>
            </p:cNvPr>
            <p:cNvSpPr/>
            <p:nvPr/>
          </p:nvSpPr>
          <p:spPr>
            <a:xfrm rot="8646364">
              <a:off x="6305952" y="320617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96" name="Isosceles Triangle 695">
              <a:extLst>
                <a:ext uri="{FF2B5EF4-FFF2-40B4-BE49-F238E27FC236}">
                  <a16:creationId xmlns:a16="http://schemas.microsoft.com/office/drawing/2014/main" id="{F0BE0885-62A2-4607-BB33-BEE8D9FE13D5}"/>
                </a:ext>
              </a:extLst>
            </p:cNvPr>
            <p:cNvSpPr/>
            <p:nvPr/>
          </p:nvSpPr>
          <p:spPr>
            <a:xfrm rot="20508296">
              <a:off x="6723984" y="69413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697" name="Isosceles Triangle 696">
              <a:extLst>
                <a:ext uri="{FF2B5EF4-FFF2-40B4-BE49-F238E27FC236}">
                  <a16:creationId xmlns:a16="http://schemas.microsoft.com/office/drawing/2014/main" id="{BD370584-8167-4EE1-814B-5A7346453DEE}"/>
                </a:ext>
              </a:extLst>
            </p:cNvPr>
            <p:cNvSpPr/>
            <p:nvPr/>
          </p:nvSpPr>
          <p:spPr>
            <a:xfrm rot="14763566">
              <a:off x="6384990" y="147471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698" name="Isosceles Triangle 697">
              <a:extLst>
                <a:ext uri="{FF2B5EF4-FFF2-40B4-BE49-F238E27FC236}">
                  <a16:creationId xmlns:a16="http://schemas.microsoft.com/office/drawing/2014/main" id="{CB0DEE3A-AD35-46CA-9A79-0BE2DD70FAA8}"/>
                </a:ext>
              </a:extLst>
            </p:cNvPr>
            <p:cNvSpPr/>
            <p:nvPr/>
          </p:nvSpPr>
          <p:spPr>
            <a:xfrm rot="10311853">
              <a:off x="8656479" y="214548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699" name="Isosceles Triangle 698">
              <a:extLst>
                <a:ext uri="{FF2B5EF4-FFF2-40B4-BE49-F238E27FC236}">
                  <a16:creationId xmlns:a16="http://schemas.microsoft.com/office/drawing/2014/main" id="{F1167F84-C813-4079-83F8-DE4A6BE17191}"/>
                </a:ext>
              </a:extLst>
            </p:cNvPr>
            <p:cNvSpPr/>
            <p:nvPr/>
          </p:nvSpPr>
          <p:spPr>
            <a:xfrm rot="12835606">
              <a:off x="7774931" y="535996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700" name="Isosceles Triangle 699">
              <a:extLst>
                <a:ext uri="{FF2B5EF4-FFF2-40B4-BE49-F238E27FC236}">
                  <a16:creationId xmlns:a16="http://schemas.microsoft.com/office/drawing/2014/main" id="{DF385FB4-0DF3-4C62-BF9E-FE1D423206BD}"/>
                </a:ext>
              </a:extLst>
            </p:cNvPr>
            <p:cNvSpPr/>
            <p:nvPr/>
          </p:nvSpPr>
          <p:spPr>
            <a:xfrm rot="16563460">
              <a:off x="8639316" y="751443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01" name="Isosceles Triangle 700">
              <a:extLst>
                <a:ext uri="{FF2B5EF4-FFF2-40B4-BE49-F238E27FC236}">
                  <a16:creationId xmlns:a16="http://schemas.microsoft.com/office/drawing/2014/main" id="{B7CA91E9-7E49-4B45-A66B-BCC33798C917}"/>
                </a:ext>
              </a:extLst>
            </p:cNvPr>
            <p:cNvSpPr/>
            <p:nvPr/>
          </p:nvSpPr>
          <p:spPr>
            <a:xfrm rot="7485280">
              <a:off x="8423921" y="823779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02" name="Isosceles Triangle 701">
              <a:extLst>
                <a:ext uri="{FF2B5EF4-FFF2-40B4-BE49-F238E27FC236}">
                  <a16:creationId xmlns:a16="http://schemas.microsoft.com/office/drawing/2014/main" id="{547A8851-6414-496B-97D7-78B91933995E}"/>
                </a:ext>
              </a:extLst>
            </p:cNvPr>
            <p:cNvSpPr/>
            <p:nvPr/>
          </p:nvSpPr>
          <p:spPr>
            <a:xfrm rot="17922152">
              <a:off x="6642390" y="78675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03" name="Isosceles Triangle 702">
              <a:extLst>
                <a:ext uri="{FF2B5EF4-FFF2-40B4-BE49-F238E27FC236}">
                  <a16:creationId xmlns:a16="http://schemas.microsoft.com/office/drawing/2014/main" id="{BF74024E-653F-4675-A693-290E24771437}"/>
                </a:ext>
              </a:extLst>
            </p:cNvPr>
            <p:cNvSpPr/>
            <p:nvPr/>
          </p:nvSpPr>
          <p:spPr>
            <a:xfrm rot="1985933">
              <a:off x="7750554" y="352674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04" name="Isosceles Triangle 703">
              <a:extLst>
                <a:ext uri="{FF2B5EF4-FFF2-40B4-BE49-F238E27FC236}">
                  <a16:creationId xmlns:a16="http://schemas.microsoft.com/office/drawing/2014/main" id="{01D83C04-F6A5-463D-9C2E-EEC27B0F646E}"/>
                </a:ext>
              </a:extLst>
            </p:cNvPr>
            <p:cNvSpPr/>
            <p:nvPr/>
          </p:nvSpPr>
          <p:spPr>
            <a:xfrm rot="10800000">
              <a:off x="7847509" y="35703"/>
              <a:ext cx="666361" cy="478616"/>
            </a:xfrm>
            <a:prstGeom prst="triangle">
              <a:avLst>
                <a:gd name="adj" fmla="val 70963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05" name="Isosceles Triangle 704">
              <a:extLst>
                <a:ext uri="{FF2B5EF4-FFF2-40B4-BE49-F238E27FC236}">
                  <a16:creationId xmlns:a16="http://schemas.microsoft.com/office/drawing/2014/main" id="{986530ED-C9DD-43AF-8BB7-41902E76F93A}"/>
                </a:ext>
              </a:extLst>
            </p:cNvPr>
            <p:cNvSpPr/>
            <p:nvPr/>
          </p:nvSpPr>
          <p:spPr>
            <a:xfrm rot="9708296">
              <a:off x="7013508" y="925477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D8D752E3-F575-491E-8AFD-3E1349B84438}"/>
                </a:ext>
              </a:extLst>
            </p:cNvPr>
            <p:cNvSpPr/>
            <p:nvPr/>
          </p:nvSpPr>
          <p:spPr>
            <a:xfrm rot="16200000">
              <a:off x="7096791" y="608736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07" name="Isosceles Triangle 706">
              <a:extLst>
                <a:ext uri="{FF2B5EF4-FFF2-40B4-BE49-F238E27FC236}">
                  <a16:creationId xmlns:a16="http://schemas.microsoft.com/office/drawing/2014/main" id="{BA67A610-5534-423C-8976-C0E8EF536D2F}"/>
                </a:ext>
              </a:extLst>
            </p:cNvPr>
            <p:cNvSpPr/>
            <p:nvPr/>
          </p:nvSpPr>
          <p:spPr>
            <a:xfrm rot="4169630">
              <a:off x="7174497" y="561109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08" name="Isosceles Triangle 707">
              <a:extLst>
                <a:ext uri="{FF2B5EF4-FFF2-40B4-BE49-F238E27FC236}">
                  <a16:creationId xmlns:a16="http://schemas.microsoft.com/office/drawing/2014/main" id="{9EC117A1-0721-42AE-94E7-A80FDF963EDF}"/>
                </a:ext>
              </a:extLst>
            </p:cNvPr>
            <p:cNvSpPr/>
            <p:nvPr/>
          </p:nvSpPr>
          <p:spPr>
            <a:xfrm rot="19772114">
              <a:off x="7379406" y="284053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09" name="Isosceles Triangle 708">
              <a:extLst>
                <a:ext uri="{FF2B5EF4-FFF2-40B4-BE49-F238E27FC236}">
                  <a16:creationId xmlns:a16="http://schemas.microsoft.com/office/drawing/2014/main" id="{22D9D8BC-BDC3-43CF-96BC-7F6FB8471372}"/>
                </a:ext>
              </a:extLst>
            </p:cNvPr>
            <p:cNvSpPr/>
            <p:nvPr/>
          </p:nvSpPr>
          <p:spPr>
            <a:xfrm rot="2901650">
              <a:off x="7979926" y="471717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10" name="Isosceles Triangle 709">
              <a:extLst>
                <a:ext uri="{FF2B5EF4-FFF2-40B4-BE49-F238E27FC236}">
                  <a16:creationId xmlns:a16="http://schemas.microsoft.com/office/drawing/2014/main" id="{9FC59BAB-DD51-429C-A10C-0538A9983E2B}"/>
                </a:ext>
              </a:extLst>
            </p:cNvPr>
            <p:cNvSpPr/>
            <p:nvPr/>
          </p:nvSpPr>
          <p:spPr>
            <a:xfrm rot="20429502">
              <a:off x="7135573" y="132531"/>
              <a:ext cx="443061" cy="229304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11" name="Isosceles Triangle 710">
              <a:extLst>
                <a:ext uri="{FF2B5EF4-FFF2-40B4-BE49-F238E27FC236}">
                  <a16:creationId xmlns:a16="http://schemas.microsoft.com/office/drawing/2014/main" id="{8E212DC5-3C88-42E5-A425-1A434DA54C9C}"/>
                </a:ext>
              </a:extLst>
            </p:cNvPr>
            <p:cNvSpPr/>
            <p:nvPr/>
          </p:nvSpPr>
          <p:spPr>
            <a:xfrm rot="16739519">
              <a:off x="7232885" y="319188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12" name="Isosceles Triangle 711">
              <a:extLst>
                <a:ext uri="{FF2B5EF4-FFF2-40B4-BE49-F238E27FC236}">
                  <a16:creationId xmlns:a16="http://schemas.microsoft.com/office/drawing/2014/main" id="{7ABC43E0-D8F1-4425-81A3-29F08D9F0ACB}"/>
                </a:ext>
              </a:extLst>
            </p:cNvPr>
            <p:cNvSpPr/>
            <p:nvPr/>
          </p:nvSpPr>
          <p:spPr>
            <a:xfrm rot="9354498">
              <a:off x="7646516" y="268330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713" name="Isosceles Triangle 712">
              <a:extLst>
                <a:ext uri="{FF2B5EF4-FFF2-40B4-BE49-F238E27FC236}">
                  <a16:creationId xmlns:a16="http://schemas.microsoft.com/office/drawing/2014/main" id="{9D1820A7-6F03-4E71-82AE-FA6B7FE4F939}"/>
                </a:ext>
              </a:extLst>
            </p:cNvPr>
            <p:cNvSpPr/>
            <p:nvPr/>
          </p:nvSpPr>
          <p:spPr>
            <a:xfrm rot="5837423">
              <a:off x="5969414" y="55803"/>
              <a:ext cx="247690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14" name="Isosceles Triangle 713">
              <a:extLst>
                <a:ext uri="{FF2B5EF4-FFF2-40B4-BE49-F238E27FC236}">
                  <a16:creationId xmlns:a16="http://schemas.microsoft.com/office/drawing/2014/main" id="{90FF7D6B-19FF-4796-9809-445462D722CF}"/>
                </a:ext>
              </a:extLst>
            </p:cNvPr>
            <p:cNvSpPr/>
            <p:nvPr/>
          </p:nvSpPr>
          <p:spPr>
            <a:xfrm>
              <a:off x="5793460" y="25319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15" name="Isosceles Triangle 714">
              <a:extLst>
                <a:ext uri="{FF2B5EF4-FFF2-40B4-BE49-F238E27FC236}">
                  <a16:creationId xmlns:a16="http://schemas.microsoft.com/office/drawing/2014/main" id="{ACEE460F-03FB-4C23-9789-1B8A25DA2B59}"/>
                </a:ext>
              </a:extLst>
            </p:cNvPr>
            <p:cNvSpPr/>
            <p:nvPr/>
          </p:nvSpPr>
          <p:spPr>
            <a:xfrm rot="5920593">
              <a:off x="6326745" y="126654"/>
              <a:ext cx="461549" cy="381896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16" name="Isosceles Triangle 715">
              <a:extLst>
                <a:ext uri="{FF2B5EF4-FFF2-40B4-BE49-F238E27FC236}">
                  <a16:creationId xmlns:a16="http://schemas.microsoft.com/office/drawing/2014/main" id="{6EBA169E-9390-448C-8CE7-AAB87E90F2F6}"/>
                </a:ext>
              </a:extLst>
            </p:cNvPr>
            <p:cNvSpPr/>
            <p:nvPr/>
          </p:nvSpPr>
          <p:spPr>
            <a:xfrm rot="17276919">
              <a:off x="5666449" y="491662"/>
              <a:ext cx="673750" cy="39643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17" name="Isosceles Triangle 716">
              <a:extLst>
                <a:ext uri="{FF2B5EF4-FFF2-40B4-BE49-F238E27FC236}">
                  <a16:creationId xmlns:a16="http://schemas.microsoft.com/office/drawing/2014/main" id="{264A2612-AC2A-42F5-AD9A-DD8BB339D077}"/>
                </a:ext>
              </a:extLst>
            </p:cNvPr>
            <p:cNvSpPr/>
            <p:nvPr/>
          </p:nvSpPr>
          <p:spPr>
            <a:xfrm rot="19575394">
              <a:off x="5966162" y="393117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18" name="Isosceles Triangle 717">
              <a:extLst>
                <a:ext uri="{FF2B5EF4-FFF2-40B4-BE49-F238E27FC236}">
                  <a16:creationId xmlns:a16="http://schemas.microsoft.com/office/drawing/2014/main" id="{6696B6BE-C4B2-4125-A8B3-3D00E7173E92}"/>
                </a:ext>
              </a:extLst>
            </p:cNvPr>
            <p:cNvSpPr/>
            <p:nvPr/>
          </p:nvSpPr>
          <p:spPr>
            <a:xfrm rot="10800000">
              <a:off x="6031355" y="291923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19" name="Isosceles Triangle 718">
              <a:extLst>
                <a:ext uri="{FF2B5EF4-FFF2-40B4-BE49-F238E27FC236}">
                  <a16:creationId xmlns:a16="http://schemas.microsoft.com/office/drawing/2014/main" id="{A48CFB1C-4670-4583-B330-8CB06D8A471E}"/>
                </a:ext>
              </a:extLst>
            </p:cNvPr>
            <p:cNvSpPr/>
            <p:nvPr/>
          </p:nvSpPr>
          <p:spPr>
            <a:xfrm rot="8886574">
              <a:off x="6241044" y="380004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20" name="Isosceles Triangle 719">
              <a:extLst>
                <a:ext uri="{FF2B5EF4-FFF2-40B4-BE49-F238E27FC236}">
                  <a16:creationId xmlns:a16="http://schemas.microsoft.com/office/drawing/2014/main" id="{0AB65EBC-7402-47F0-A9AD-284F969EC353}"/>
                </a:ext>
              </a:extLst>
            </p:cNvPr>
            <p:cNvSpPr/>
            <p:nvPr/>
          </p:nvSpPr>
          <p:spPr>
            <a:xfrm rot="10800000">
              <a:off x="5639715" y="465706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21" name="Isosceles Triangle 720">
              <a:extLst>
                <a:ext uri="{FF2B5EF4-FFF2-40B4-BE49-F238E27FC236}">
                  <a16:creationId xmlns:a16="http://schemas.microsoft.com/office/drawing/2014/main" id="{217407BE-2464-4D2A-83EC-BC9B981D6AF9}"/>
                </a:ext>
              </a:extLst>
            </p:cNvPr>
            <p:cNvSpPr/>
            <p:nvPr/>
          </p:nvSpPr>
          <p:spPr>
            <a:xfrm rot="20486310">
              <a:off x="7212924" y="686782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22" name="Isosceles Triangle 721">
              <a:extLst>
                <a:ext uri="{FF2B5EF4-FFF2-40B4-BE49-F238E27FC236}">
                  <a16:creationId xmlns:a16="http://schemas.microsoft.com/office/drawing/2014/main" id="{DA216D63-B2DD-4862-9A9E-F9EBDFB9931F}"/>
                </a:ext>
              </a:extLst>
            </p:cNvPr>
            <p:cNvSpPr/>
            <p:nvPr/>
          </p:nvSpPr>
          <p:spPr>
            <a:xfrm rot="10800000">
              <a:off x="6346748" y="558565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23" name="Isosceles Triangle 722">
              <a:extLst>
                <a:ext uri="{FF2B5EF4-FFF2-40B4-BE49-F238E27FC236}">
                  <a16:creationId xmlns:a16="http://schemas.microsoft.com/office/drawing/2014/main" id="{C1C38CFA-1AFA-4F50-A4C9-A2B2297C1305}"/>
                </a:ext>
              </a:extLst>
            </p:cNvPr>
            <p:cNvSpPr/>
            <p:nvPr/>
          </p:nvSpPr>
          <p:spPr>
            <a:xfrm rot="6595056">
              <a:off x="6848484" y="123787"/>
              <a:ext cx="389430" cy="267965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24" name="Isosceles Triangle 723">
              <a:extLst>
                <a:ext uri="{FF2B5EF4-FFF2-40B4-BE49-F238E27FC236}">
                  <a16:creationId xmlns:a16="http://schemas.microsoft.com/office/drawing/2014/main" id="{3A799A13-149C-43EA-81D4-5D31407AC8A3}"/>
                </a:ext>
              </a:extLst>
            </p:cNvPr>
            <p:cNvSpPr/>
            <p:nvPr/>
          </p:nvSpPr>
          <p:spPr>
            <a:xfrm rot="6988665">
              <a:off x="7175117" y="282499"/>
              <a:ext cx="193547" cy="40948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25" name="Isosceles Triangle 724">
              <a:extLst>
                <a:ext uri="{FF2B5EF4-FFF2-40B4-BE49-F238E27FC236}">
                  <a16:creationId xmlns:a16="http://schemas.microsoft.com/office/drawing/2014/main" id="{37147276-7554-4AA5-B33A-C9588F7BB800}"/>
                </a:ext>
              </a:extLst>
            </p:cNvPr>
            <p:cNvSpPr/>
            <p:nvPr/>
          </p:nvSpPr>
          <p:spPr>
            <a:xfrm rot="9569630">
              <a:off x="6534271" y="188730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26" name="Isosceles Triangle 725">
              <a:extLst>
                <a:ext uri="{FF2B5EF4-FFF2-40B4-BE49-F238E27FC236}">
                  <a16:creationId xmlns:a16="http://schemas.microsoft.com/office/drawing/2014/main" id="{ED0F5109-5C14-493C-B4EE-29A919396130}"/>
                </a:ext>
              </a:extLst>
            </p:cNvPr>
            <p:cNvSpPr/>
            <p:nvPr/>
          </p:nvSpPr>
          <p:spPr>
            <a:xfrm rot="3788694">
              <a:off x="6908511" y="279665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27" name="Isosceles Triangle 726">
              <a:extLst>
                <a:ext uri="{FF2B5EF4-FFF2-40B4-BE49-F238E27FC236}">
                  <a16:creationId xmlns:a16="http://schemas.microsoft.com/office/drawing/2014/main" id="{551021EC-016C-4BC6-AAE5-A4B3969366E3}"/>
                </a:ext>
              </a:extLst>
            </p:cNvPr>
            <p:cNvSpPr/>
            <p:nvPr/>
          </p:nvSpPr>
          <p:spPr>
            <a:xfrm rot="19304451">
              <a:off x="7007297" y="516118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28" name="Isosceles Triangle 727">
              <a:extLst>
                <a:ext uri="{FF2B5EF4-FFF2-40B4-BE49-F238E27FC236}">
                  <a16:creationId xmlns:a16="http://schemas.microsoft.com/office/drawing/2014/main" id="{C2E5A6E7-2392-4537-85B5-4A764EC4916E}"/>
                </a:ext>
              </a:extLst>
            </p:cNvPr>
            <p:cNvSpPr/>
            <p:nvPr/>
          </p:nvSpPr>
          <p:spPr>
            <a:xfrm rot="20197220">
              <a:off x="6794542" y="539804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29" name="Isosceles Triangle 728">
              <a:extLst>
                <a:ext uri="{FF2B5EF4-FFF2-40B4-BE49-F238E27FC236}">
                  <a16:creationId xmlns:a16="http://schemas.microsoft.com/office/drawing/2014/main" id="{F2320E9B-1F5D-4B6A-B580-8B59A95006C8}"/>
                </a:ext>
              </a:extLst>
            </p:cNvPr>
            <p:cNvSpPr/>
            <p:nvPr/>
          </p:nvSpPr>
          <p:spPr>
            <a:xfrm>
              <a:off x="8085867" y="320140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30" name="Isosceles Triangle 729">
              <a:extLst>
                <a:ext uri="{FF2B5EF4-FFF2-40B4-BE49-F238E27FC236}">
                  <a16:creationId xmlns:a16="http://schemas.microsoft.com/office/drawing/2014/main" id="{71B43E2F-E64E-4042-83E2-85826F62FCD7}"/>
                </a:ext>
              </a:extLst>
            </p:cNvPr>
            <p:cNvSpPr/>
            <p:nvPr/>
          </p:nvSpPr>
          <p:spPr>
            <a:xfrm rot="916535">
              <a:off x="7112660" y="675400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31" name="Isosceles Triangle 730">
              <a:extLst>
                <a:ext uri="{FF2B5EF4-FFF2-40B4-BE49-F238E27FC236}">
                  <a16:creationId xmlns:a16="http://schemas.microsoft.com/office/drawing/2014/main" id="{206FEBC9-DBA3-450A-8246-A8DE75A8DAB1}"/>
                </a:ext>
              </a:extLst>
            </p:cNvPr>
            <p:cNvSpPr/>
            <p:nvPr/>
          </p:nvSpPr>
          <p:spPr>
            <a:xfrm>
              <a:off x="7562101" y="721906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32" name="Isosceles Triangle 731">
              <a:extLst>
                <a:ext uri="{FF2B5EF4-FFF2-40B4-BE49-F238E27FC236}">
                  <a16:creationId xmlns:a16="http://schemas.microsoft.com/office/drawing/2014/main" id="{C0149E82-2E4E-40A2-A046-932890EDBA47}"/>
                </a:ext>
              </a:extLst>
            </p:cNvPr>
            <p:cNvSpPr/>
            <p:nvPr/>
          </p:nvSpPr>
          <p:spPr>
            <a:xfrm rot="9188694">
              <a:off x="7947670" y="274300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33" name="Isosceles Triangle 732">
              <a:extLst>
                <a:ext uri="{FF2B5EF4-FFF2-40B4-BE49-F238E27FC236}">
                  <a16:creationId xmlns:a16="http://schemas.microsoft.com/office/drawing/2014/main" id="{53D33A36-8C9F-472A-8B87-BAA50AC5287A}"/>
                </a:ext>
              </a:extLst>
            </p:cNvPr>
            <p:cNvSpPr/>
            <p:nvPr/>
          </p:nvSpPr>
          <p:spPr>
            <a:xfrm rot="20369630">
              <a:off x="8145303" y="246062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34" name="Isosceles Triangle 733">
              <a:extLst>
                <a:ext uri="{FF2B5EF4-FFF2-40B4-BE49-F238E27FC236}">
                  <a16:creationId xmlns:a16="http://schemas.microsoft.com/office/drawing/2014/main" id="{1E04F5F8-EFB6-4645-B48E-41CDCD085D43}"/>
                </a:ext>
              </a:extLst>
            </p:cNvPr>
            <p:cNvSpPr/>
            <p:nvPr/>
          </p:nvSpPr>
          <p:spPr>
            <a:xfrm rot="10800000">
              <a:off x="9378820" y="64723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735" name="Isosceles Triangle 734">
              <a:extLst>
                <a:ext uri="{FF2B5EF4-FFF2-40B4-BE49-F238E27FC236}">
                  <a16:creationId xmlns:a16="http://schemas.microsoft.com/office/drawing/2014/main" id="{20C5B706-A35D-4294-81D8-9296C07EB726}"/>
                </a:ext>
              </a:extLst>
            </p:cNvPr>
            <p:cNvSpPr/>
            <p:nvPr/>
          </p:nvSpPr>
          <p:spPr>
            <a:xfrm rot="10800000">
              <a:off x="9610180" y="179117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36" name="Isosceles Triangle 735">
              <a:extLst>
                <a:ext uri="{FF2B5EF4-FFF2-40B4-BE49-F238E27FC236}">
                  <a16:creationId xmlns:a16="http://schemas.microsoft.com/office/drawing/2014/main" id="{71C91F77-1B46-4BC1-84FD-908F2EB0582E}"/>
                </a:ext>
              </a:extLst>
            </p:cNvPr>
            <p:cNvSpPr/>
            <p:nvPr/>
          </p:nvSpPr>
          <p:spPr>
            <a:xfrm rot="20369630">
              <a:off x="8818253" y="194630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37" name="Isosceles Triangle 736">
              <a:extLst>
                <a:ext uri="{FF2B5EF4-FFF2-40B4-BE49-F238E27FC236}">
                  <a16:creationId xmlns:a16="http://schemas.microsoft.com/office/drawing/2014/main" id="{C8ADE87E-ED4D-43FD-9A3E-AB5E40600D59}"/>
                </a:ext>
              </a:extLst>
            </p:cNvPr>
            <p:cNvSpPr/>
            <p:nvPr/>
          </p:nvSpPr>
          <p:spPr>
            <a:xfrm rot="17071469">
              <a:off x="9087850" y="96659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38" name="Isosceles Triangle 737">
              <a:extLst>
                <a:ext uri="{FF2B5EF4-FFF2-40B4-BE49-F238E27FC236}">
                  <a16:creationId xmlns:a16="http://schemas.microsoft.com/office/drawing/2014/main" id="{3A967724-0C74-41B8-8D51-F9BE4CF87850}"/>
                </a:ext>
              </a:extLst>
            </p:cNvPr>
            <p:cNvSpPr/>
            <p:nvPr/>
          </p:nvSpPr>
          <p:spPr>
            <a:xfrm rot="19446364">
              <a:off x="9200948" y="225350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39" name="Isosceles Triangle 738">
              <a:extLst>
                <a:ext uri="{FF2B5EF4-FFF2-40B4-BE49-F238E27FC236}">
                  <a16:creationId xmlns:a16="http://schemas.microsoft.com/office/drawing/2014/main" id="{13F0E681-7E1A-43AC-BF7A-52C5F66207A7}"/>
                </a:ext>
              </a:extLst>
            </p:cNvPr>
            <p:cNvSpPr/>
            <p:nvPr/>
          </p:nvSpPr>
          <p:spPr>
            <a:xfrm rot="3963566">
              <a:off x="9690315" y="86208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40" name="Isosceles Triangle 739">
              <a:extLst>
                <a:ext uri="{FF2B5EF4-FFF2-40B4-BE49-F238E27FC236}">
                  <a16:creationId xmlns:a16="http://schemas.microsoft.com/office/drawing/2014/main" id="{E389EA9A-BA6C-449C-ABE2-D0ED6297D13F}"/>
                </a:ext>
              </a:extLst>
            </p:cNvPr>
            <p:cNvSpPr/>
            <p:nvPr/>
          </p:nvSpPr>
          <p:spPr>
            <a:xfrm rot="7122152">
              <a:off x="9309241" y="4045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41" name="Isosceles Triangle 740">
              <a:extLst>
                <a:ext uri="{FF2B5EF4-FFF2-40B4-BE49-F238E27FC236}">
                  <a16:creationId xmlns:a16="http://schemas.microsoft.com/office/drawing/2014/main" id="{2453DDA3-CEF9-4D05-96DA-DAD95DE9CD2E}"/>
                </a:ext>
              </a:extLst>
            </p:cNvPr>
            <p:cNvSpPr/>
            <p:nvPr/>
          </p:nvSpPr>
          <p:spPr>
            <a:xfrm rot="12785933">
              <a:off x="7913779" y="450116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42" name="Isosceles Triangle 741">
              <a:extLst>
                <a:ext uri="{FF2B5EF4-FFF2-40B4-BE49-F238E27FC236}">
                  <a16:creationId xmlns:a16="http://schemas.microsoft.com/office/drawing/2014/main" id="{D06BB2A7-2303-422C-B6D1-F0D76CECB85A}"/>
                </a:ext>
              </a:extLst>
            </p:cNvPr>
            <p:cNvSpPr/>
            <p:nvPr/>
          </p:nvSpPr>
          <p:spPr>
            <a:xfrm>
              <a:off x="7813753" y="573918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43" name="Isosceles Triangle 742">
              <a:extLst>
                <a:ext uri="{FF2B5EF4-FFF2-40B4-BE49-F238E27FC236}">
                  <a16:creationId xmlns:a16="http://schemas.microsoft.com/office/drawing/2014/main" id="{120ABF58-ACA1-4FD3-B844-6C81177ABCE6}"/>
                </a:ext>
              </a:extLst>
            </p:cNvPr>
            <p:cNvSpPr/>
            <p:nvPr/>
          </p:nvSpPr>
          <p:spPr>
            <a:xfrm rot="9569630">
              <a:off x="8208773" y="701149"/>
              <a:ext cx="840546" cy="292026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44" name="Isosceles Triangle 743">
              <a:extLst>
                <a:ext uri="{FF2B5EF4-FFF2-40B4-BE49-F238E27FC236}">
                  <a16:creationId xmlns:a16="http://schemas.microsoft.com/office/drawing/2014/main" id="{50EB9B5D-FA9F-45FE-9F82-912DE8BCEBF2}"/>
                </a:ext>
              </a:extLst>
            </p:cNvPr>
            <p:cNvSpPr/>
            <p:nvPr/>
          </p:nvSpPr>
          <p:spPr>
            <a:xfrm rot="4038679">
              <a:off x="9655156" y="709572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45" name="Isosceles Triangle 744">
              <a:extLst>
                <a:ext uri="{FF2B5EF4-FFF2-40B4-BE49-F238E27FC236}">
                  <a16:creationId xmlns:a16="http://schemas.microsoft.com/office/drawing/2014/main" id="{852DB35B-93BB-4A2E-8802-DF8619ACF926}"/>
                </a:ext>
              </a:extLst>
            </p:cNvPr>
            <p:cNvSpPr/>
            <p:nvPr/>
          </p:nvSpPr>
          <p:spPr>
            <a:xfrm rot="5400000">
              <a:off x="8763062" y="295040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46" name="Isosceles Triangle 745">
              <a:extLst>
                <a:ext uri="{FF2B5EF4-FFF2-40B4-BE49-F238E27FC236}">
                  <a16:creationId xmlns:a16="http://schemas.microsoft.com/office/drawing/2014/main" id="{B995DBCC-36B9-4889-949C-4A1C1782A736}"/>
                </a:ext>
              </a:extLst>
            </p:cNvPr>
            <p:cNvSpPr/>
            <p:nvPr/>
          </p:nvSpPr>
          <p:spPr>
            <a:xfrm rot="8972114">
              <a:off x="8284927" y="518736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47" name="Isosceles Triangle 746">
              <a:extLst>
                <a:ext uri="{FF2B5EF4-FFF2-40B4-BE49-F238E27FC236}">
                  <a16:creationId xmlns:a16="http://schemas.microsoft.com/office/drawing/2014/main" id="{D7F30769-5B38-41C3-9BF7-917B8E9D5813}"/>
                </a:ext>
              </a:extLst>
            </p:cNvPr>
            <p:cNvSpPr/>
            <p:nvPr/>
          </p:nvSpPr>
          <p:spPr>
            <a:xfrm rot="13701650">
              <a:off x="7684407" y="306422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48" name="Isosceles Triangle 747">
              <a:extLst>
                <a:ext uri="{FF2B5EF4-FFF2-40B4-BE49-F238E27FC236}">
                  <a16:creationId xmlns:a16="http://schemas.microsoft.com/office/drawing/2014/main" id="{F7DBF871-FADD-48FA-87E8-2B376A4F2F76}"/>
                </a:ext>
              </a:extLst>
            </p:cNvPr>
            <p:cNvSpPr/>
            <p:nvPr/>
          </p:nvSpPr>
          <p:spPr>
            <a:xfrm rot="9629502">
              <a:off x="8577990" y="714324"/>
              <a:ext cx="443061" cy="229304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49" name="Isosceles Triangle 748">
              <a:extLst>
                <a:ext uri="{FF2B5EF4-FFF2-40B4-BE49-F238E27FC236}">
                  <a16:creationId xmlns:a16="http://schemas.microsoft.com/office/drawing/2014/main" id="{985FE527-BE43-4C41-B55A-CFE30C045215}"/>
                </a:ext>
              </a:extLst>
            </p:cNvPr>
            <p:cNvSpPr/>
            <p:nvPr/>
          </p:nvSpPr>
          <p:spPr>
            <a:xfrm rot="5939519">
              <a:off x="8603060" y="483601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50" name="Isosceles Triangle 749">
              <a:extLst>
                <a:ext uri="{FF2B5EF4-FFF2-40B4-BE49-F238E27FC236}">
                  <a16:creationId xmlns:a16="http://schemas.microsoft.com/office/drawing/2014/main" id="{2E538F8A-EEF8-4AD9-80A9-3CD10DFF3EFF}"/>
                </a:ext>
              </a:extLst>
            </p:cNvPr>
            <p:cNvSpPr/>
            <p:nvPr/>
          </p:nvSpPr>
          <p:spPr>
            <a:xfrm rot="20154498">
              <a:off x="8241663" y="697134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751" name="Isosceles Triangle 750">
              <a:extLst>
                <a:ext uri="{FF2B5EF4-FFF2-40B4-BE49-F238E27FC236}">
                  <a16:creationId xmlns:a16="http://schemas.microsoft.com/office/drawing/2014/main" id="{59D1767B-30D7-488C-A51D-91C7248EAADD}"/>
                </a:ext>
              </a:extLst>
            </p:cNvPr>
            <p:cNvSpPr/>
            <p:nvPr/>
          </p:nvSpPr>
          <p:spPr>
            <a:xfrm rot="16637423">
              <a:off x="9939520" y="628412"/>
              <a:ext cx="247690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52" name="Isosceles Triangle 751">
              <a:extLst>
                <a:ext uri="{FF2B5EF4-FFF2-40B4-BE49-F238E27FC236}">
                  <a16:creationId xmlns:a16="http://schemas.microsoft.com/office/drawing/2014/main" id="{574C503C-D1B1-4185-96D8-D0D797C02D98}"/>
                </a:ext>
              </a:extLst>
            </p:cNvPr>
            <p:cNvSpPr/>
            <p:nvPr/>
          </p:nvSpPr>
          <p:spPr>
            <a:xfrm rot="10800000">
              <a:off x="9940674" y="555000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53" name="Isosceles Triangle 752">
              <a:extLst>
                <a:ext uri="{FF2B5EF4-FFF2-40B4-BE49-F238E27FC236}">
                  <a16:creationId xmlns:a16="http://schemas.microsoft.com/office/drawing/2014/main" id="{553A0C38-5086-4212-8760-1195125EDFB1}"/>
                </a:ext>
              </a:extLst>
            </p:cNvPr>
            <p:cNvSpPr/>
            <p:nvPr/>
          </p:nvSpPr>
          <p:spPr>
            <a:xfrm rot="16720593">
              <a:off x="9368330" y="567609"/>
              <a:ext cx="461549" cy="381896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54" name="Isosceles Triangle 753">
              <a:extLst>
                <a:ext uri="{FF2B5EF4-FFF2-40B4-BE49-F238E27FC236}">
                  <a16:creationId xmlns:a16="http://schemas.microsoft.com/office/drawing/2014/main" id="{815CFDCD-EDB8-4E99-A4CC-A972E347FF11}"/>
                </a:ext>
              </a:extLst>
            </p:cNvPr>
            <p:cNvSpPr/>
            <p:nvPr/>
          </p:nvSpPr>
          <p:spPr>
            <a:xfrm rot="6476919">
              <a:off x="9903358" y="371820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55" name="Isosceles Triangle 754">
              <a:extLst>
                <a:ext uri="{FF2B5EF4-FFF2-40B4-BE49-F238E27FC236}">
                  <a16:creationId xmlns:a16="http://schemas.microsoft.com/office/drawing/2014/main" id="{AA898487-5830-488B-B2FA-74D3A5806418}"/>
                </a:ext>
              </a:extLst>
            </p:cNvPr>
            <p:cNvSpPr/>
            <p:nvPr/>
          </p:nvSpPr>
          <p:spPr>
            <a:xfrm rot="8775394">
              <a:off x="9639346" y="355618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56" name="Isosceles Triangle 755">
              <a:extLst>
                <a:ext uri="{FF2B5EF4-FFF2-40B4-BE49-F238E27FC236}">
                  <a16:creationId xmlns:a16="http://schemas.microsoft.com/office/drawing/2014/main" id="{86FD385D-43E9-41F0-B95C-CC31AA769072}"/>
                </a:ext>
              </a:extLst>
            </p:cNvPr>
            <p:cNvSpPr/>
            <p:nvPr/>
          </p:nvSpPr>
          <p:spPr>
            <a:xfrm>
              <a:off x="9642786" y="557034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57" name="Isosceles Triangle 756">
              <a:extLst>
                <a:ext uri="{FF2B5EF4-FFF2-40B4-BE49-F238E27FC236}">
                  <a16:creationId xmlns:a16="http://schemas.microsoft.com/office/drawing/2014/main" id="{37C4215B-5706-47C3-997E-780D1956E256}"/>
                </a:ext>
              </a:extLst>
            </p:cNvPr>
            <p:cNvSpPr/>
            <p:nvPr/>
          </p:nvSpPr>
          <p:spPr>
            <a:xfrm rot="19686574">
              <a:off x="9582361" y="558977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58" name="Isosceles Triangle 757">
              <a:extLst>
                <a:ext uri="{FF2B5EF4-FFF2-40B4-BE49-F238E27FC236}">
                  <a16:creationId xmlns:a16="http://schemas.microsoft.com/office/drawing/2014/main" id="{EE235671-B21B-4AD8-AADB-B130BC310A11}"/>
                </a:ext>
              </a:extLst>
            </p:cNvPr>
            <p:cNvSpPr/>
            <p:nvPr/>
          </p:nvSpPr>
          <p:spPr>
            <a:xfrm>
              <a:off x="9991653" y="421250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59" name="Isosceles Triangle 758">
              <a:extLst>
                <a:ext uri="{FF2B5EF4-FFF2-40B4-BE49-F238E27FC236}">
                  <a16:creationId xmlns:a16="http://schemas.microsoft.com/office/drawing/2014/main" id="{037C4F4D-6E47-4913-A7A6-A4892A9031FB}"/>
                </a:ext>
              </a:extLst>
            </p:cNvPr>
            <p:cNvSpPr/>
            <p:nvPr/>
          </p:nvSpPr>
          <p:spPr>
            <a:xfrm rot="9686310">
              <a:off x="8527723" y="182547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60" name="Isosceles Triangle 759">
              <a:extLst>
                <a:ext uri="{FF2B5EF4-FFF2-40B4-BE49-F238E27FC236}">
                  <a16:creationId xmlns:a16="http://schemas.microsoft.com/office/drawing/2014/main" id="{509624C1-F07E-4B11-81E7-E5B8D666563E}"/>
                </a:ext>
              </a:extLst>
            </p:cNvPr>
            <p:cNvSpPr/>
            <p:nvPr/>
          </p:nvSpPr>
          <p:spPr>
            <a:xfrm>
              <a:off x="9305397" y="254287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61" name="Isosceles Triangle 760">
              <a:extLst>
                <a:ext uri="{FF2B5EF4-FFF2-40B4-BE49-F238E27FC236}">
                  <a16:creationId xmlns:a16="http://schemas.microsoft.com/office/drawing/2014/main" id="{3CF705EE-2F23-4458-8168-C9F18F0F8246}"/>
                </a:ext>
              </a:extLst>
            </p:cNvPr>
            <p:cNvSpPr/>
            <p:nvPr/>
          </p:nvSpPr>
          <p:spPr>
            <a:xfrm rot="17395056">
              <a:off x="8918710" y="684407"/>
              <a:ext cx="389430" cy="267965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62" name="Isosceles Triangle 761">
              <a:extLst>
                <a:ext uri="{FF2B5EF4-FFF2-40B4-BE49-F238E27FC236}">
                  <a16:creationId xmlns:a16="http://schemas.microsoft.com/office/drawing/2014/main" id="{F8148095-BDB4-4FEF-82B2-70E519D20F9C}"/>
                </a:ext>
              </a:extLst>
            </p:cNvPr>
            <p:cNvSpPr/>
            <p:nvPr/>
          </p:nvSpPr>
          <p:spPr>
            <a:xfrm rot="17788665">
              <a:off x="8787960" y="384175"/>
              <a:ext cx="193547" cy="40948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63" name="Isosceles Triangle 762">
              <a:extLst>
                <a:ext uri="{FF2B5EF4-FFF2-40B4-BE49-F238E27FC236}">
                  <a16:creationId xmlns:a16="http://schemas.microsoft.com/office/drawing/2014/main" id="{E289DB13-162B-47EB-AFC5-54C852D6FF2A}"/>
                </a:ext>
              </a:extLst>
            </p:cNvPr>
            <p:cNvSpPr/>
            <p:nvPr/>
          </p:nvSpPr>
          <p:spPr>
            <a:xfrm rot="20369630">
              <a:off x="9097097" y="643907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764" name="Isosceles Triangle 763">
              <a:extLst>
                <a:ext uri="{FF2B5EF4-FFF2-40B4-BE49-F238E27FC236}">
                  <a16:creationId xmlns:a16="http://schemas.microsoft.com/office/drawing/2014/main" id="{F0E03651-278B-4C69-818C-794A9895C6F2}"/>
                </a:ext>
              </a:extLst>
            </p:cNvPr>
            <p:cNvSpPr/>
            <p:nvPr/>
          </p:nvSpPr>
          <p:spPr>
            <a:xfrm rot="19473599" flipV="1">
              <a:off x="8152362" y="788955"/>
              <a:ext cx="232778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66" name="Isosceles Triangle 765">
              <a:extLst>
                <a:ext uri="{FF2B5EF4-FFF2-40B4-BE49-F238E27FC236}">
                  <a16:creationId xmlns:a16="http://schemas.microsoft.com/office/drawing/2014/main" id="{3C895902-E909-4EFA-9047-8B19A6CA2107}"/>
                </a:ext>
              </a:extLst>
            </p:cNvPr>
            <p:cNvSpPr/>
            <p:nvPr/>
          </p:nvSpPr>
          <p:spPr>
            <a:xfrm rot="8673599">
              <a:off x="7920245" y="244201"/>
              <a:ext cx="100942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67" name="Isosceles Triangle 766">
              <a:extLst>
                <a:ext uri="{FF2B5EF4-FFF2-40B4-BE49-F238E27FC236}">
                  <a16:creationId xmlns:a16="http://schemas.microsoft.com/office/drawing/2014/main" id="{29A0A2B9-F375-43F5-942C-DB64F626AE17}"/>
                </a:ext>
              </a:extLst>
            </p:cNvPr>
            <p:cNvSpPr/>
            <p:nvPr/>
          </p:nvSpPr>
          <p:spPr>
            <a:xfrm rot="6948095">
              <a:off x="3457960" y="195222"/>
              <a:ext cx="183719" cy="141730"/>
            </a:xfrm>
            <a:prstGeom prst="triangle">
              <a:avLst>
                <a:gd name="adj" fmla="val 88885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68" name="Isosceles Triangle 767">
              <a:extLst>
                <a:ext uri="{FF2B5EF4-FFF2-40B4-BE49-F238E27FC236}">
                  <a16:creationId xmlns:a16="http://schemas.microsoft.com/office/drawing/2014/main" id="{0B7F2BC1-BCF6-4F31-AA7A-FCA10BC083C0}"/>
                </a:ext>
              </a:extLst>
            </p:cNvPr>
            <p:cNvSpPr/>
            <p:nvPr/>
          </p:nvSpPr>
          <p:spPr>
            <a:xfrm rot="4460713" flipH="1">
              <a:off x="1735826" y="523474"/>
              <a:ext cx="45719" cy="10173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769" name="Isosceles Triangle 768">
              <a:extLst>
                <a:ext uri="{FF2B5EF4-FFF2-40B4-BE49-F238E27FC236}">
                  <a16:creationId xmlns:a16="http://schemas.microsoft.com/office/drawing/2014/main" id="{F288811E-5C14-4D82-9F57-87F41B14774B}"/>
                </a:ext>
              </a:extLst>
            </p:cNvPr>
            <p:cNvSpPr/>
            <p:nvPr/>
          </p:nvSpPr>
          <p:spPr>
            <a:xfrm rot="6948095">
              <a:off x="2300545" y="666014"/>
              <a:ext cx="155781" cy="11247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70" name="Isosceles Triangle 769">
              <a:extLst>
                <a:ext uri="{FF2B5EF4-FFF2-40B4-BE49-F238E27FC236}">
                  <a16:creationId xmlns:a16="http://schemas.microsoft.com/office/drawing/2014/main" id="{4B089D7C-B690-4A39-A1F1-7A2C7A6BA50F}"/>
                </a:ext>
              </a:extLst>
            </p:cNvPr>
            <p:cNvSpPr/>
            <p:nvPr/>
          </p:nvSpPr>
          <p:spPr>
            <a:xfrm rot="12835606">
              <a:off x="3076867" y="363332"/>
              <a:ext cx="114528" cy="12480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771" name="Isosceles Triangle 770">
              <a:extLst>
                <a:ext uri="{FF2B5EF4-FFF2-40B4-BE49-F238E27FC236}">
                  <a16:creationId xmlns:a16="http://schemas.microsoft.com/office/drawing/2014/main" id="{473A5160-3068-4531-9BA0-F2C267C9F325}"/>
                </a:ext>
              </a:extLst>
            </p:cNvPr>
            <p:cNvSpPr/>
            <p:nvPr/>
          </p:nvSpPr>
          <p:spPr>
            <a:xfrm rot="14314573">
              <a:off x="2127796" y="233188"/>
              <a:ext cx="286945" cy="256764"/>
            </a:xfrm>
            <a:prstGeom prst="triangle">
              <a:avLst>
                <a:gd name="adj" fmla="val 100000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72" name="Isosceles Triangle 771">
              <a:extLst>
                <a:ext uri="{FF2B5EF4-FFF2-40B4-BE49-F238E27FC236}">
                  <a16:creationId xmlns:a16="http://schemas.microsoft.com/office/drawing/2014/main" id="{979A6F2E-6A57-4767-A2DE-D4CFE031AE2C}"/>
                </a:ext>
              </a:extLst>
            </p:cNvPr>
            <p:cNvSpPr/>
            <p:nvPr/>
          </p:nvSpPr>
          <p:spPr>
            <a:xfrm rot="7485280">
              <a:off x="3744460" y="658474"/>
              <a:ext cx="118542" cy="16368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73" name="Isosceles Triangle 772">
              <a:extLst>
                <a:ext uri="{FF2B5EF4-FFF2-40B4-BE49-F238E27FC236}">
                  <a16:creationId xmlns:a16="http://schemas.microsoft.com/office/drawing/2014/main" id="{367EDA04-A40D-4687-B467-DDEAB0C464A2}"/>
                </a:ext>
              </a:extLst>
            </p:cNvPr>
            <p:cNvSpPr/>
            <p:nvPr/>
          </p:nvSpPr>
          <p:spPr>
            <a:xfrm rot="6988665">
              <a:off x="2434651" y="106312"/>
              <a:ext cx="233267" cy="449970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774" name="Isosceles Triangle 773">
              <a:extLst>
                <a:ext uri="{FF2B5EF4-FFF2-40B4-BE49-F238E27FC236}">
                  <a16:creationId xmlns:a16="http://schemas.microsoft.com/office/drawing/2014/main" id="{8C6B2D28-6CE6-4158-999A-B8F5365B6111}"/>
                </a:ext>
              </a:extLst>
            </p:cNvPr>
            <p:cNvSpPr/>
            <p:nvPr/>
          </p:nvSpPr>
          <p:spPr>
            <a:xfrm rot="5213791">
              <a:off x="1351139" y="147099"/>
              <a:ext cx="155009" cy="6185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75" name="Isosceles Triangle 774">
              <a:extLst>
                <a:ext uri="{FF2B5EF4-FFF2-40B4-BE49-F238E27FC236}">
                  <a16:creationId xmlns:a16="http://schemas.microsoft.com/office/drawing/2014/main" id="{E506996E-2EBF-402A-B8BB-AA8EA86D03FC}"/>
                </a:ext>
              </a:extLst>
            </p:cNvPr>
            <p:cNvSpPr/>
            <p:nvPr/>
          </p:nvSpPr>
          <p:spPr>
            <a:xfrm rot="8673599">
              <a:off x="3225401" y="81727"/>
              <a:ext cx="80882" cy="669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76" name="Isosceles Triangle 775">
              <a:extLst>
                <a:ext uri="{FF2B5EF4-FFF2-40B4-BE49-F238E27FC236}">
                  <a16:creationId xmlns:a16="http://schemas.microsoft.com/office/drawing/2014/main" id="{ABD14C96-9464-421A-8DEA-A183ED349CF3}"/>
                </a:ext>
              </a:extLst>
            </p:cNvPr>
            <p:cNvSpPr/>
            <p:nvPr/>
          </p:nvSpPr>
          <p:spPr>
            <a:xfrm rot="16563460">
              <a:off x="1782479" y="60988"/>
              <a:ext cx="152815" cy="13009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77" name="Isosceles Triangle 776">
              <a:extLst>
                <a:ext uri="{FF2B5EF4-FFF2-40B4-BE49-F238E27FC236}">
                  <a16:creationId xmlns:a16="http://schemas.microsoft.com/office/drawing/2014/main" id="{74CF697C-9863-43F9-9F0D-290353C39EBE}"/>
                </a:ext>
              </a:extLst>
            </p:cNvPr>
            <p:cNvSpPr/>
            <p:nvPr/>
          </p:nvSpPr>
          <p:spPr>
            <a:xfrm rot="4460713" flipH="1">
              <a:off x="4436622" y="578172"/>
              <a:ext cx="91528" cy="1217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78" name="Isosceles Triangle 777">
              <a:extLst>
                <a:ext uri="{FF2B5EF4-FFF2-40B4-BE49-F238E27FC236}">
                  <a16:creationId xmlns:a16="http://schemas.microsoft.com/office/drawing/2014/main" id="{54412557-1664-4AA1-A3D1-A7CBC5C024B0}"/>
                </a:ext>
              </a:extLst>
            </p:cNvPr>
            <p:cNvSpPr/>
            <p:nvPr/>
          </p:nvSpPr>
          <p:spPr>
            <a:xfrm rot="6948095">
              <a:off x="5080801" y="670153"/>
              <a:ext cx="143642" cy="13371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79" name="Isosceles Triangle 778">
              <a:extLst>
                <a:ext uri="{FF2B5EF4-FFF2-40B4-BE49-F238E27FC236}">
                  <a16:creationId xmlns:a16="http://schemas.microsoft.com/office/drawing/2014/main" id="{D9D22CD4-3135-4D49-8BD0-FB4F654762C4}"/>
                </a:ext>
              </a:extLst>
            </p:cNvPr>
            <p:cNvSpPr/>
            <p:nvPr/>
          </p:nvSpPr>
          <p:spPr>
            <a:xfrm rot="8708762">
              <a:off x="5640107" y="584965"/>
              <a:ext cx="108930" cy="12135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0" name="Isosceles Triangle 779">
              <a:extLst>
                <a:ext uri="{FF2B5EF4-FFF2-40B4-BE49-F238E27FC236}">
                  <a16:creationId xmlns:a16="http://schemas.microsoft.com/office/drawing/2014/main" id="{46844A06-5159-49DC-9092-74DF6F359169}"/>
                </a:ext>
              </a:extLst>
            </p:cNvPr>
            <p:cNvSpPr/>
            <p:nvPr/>
          </p:nvSpPr>
          <p:spPr>
            <a:xfrm rot="5213791">
              <a:off x="4099930" y="82853"/>
              <a:ext cx="133531" cy="14254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1" name="Isosceles Triangle 780">
              <a:extLst>
                <a:ext uri="{FF2B5EF4-FFF2-40B4-BE49-F238E27FC236}">
                  <a16:creationId xmlns:a16="http://schemas.microsoft.com/office/drawing/2014/main" id="{B8EDB90F-C44D-4C6E-9E3E-270EEE4D3DAC}"/>
                </a:ext>
              </a:extLst>
            </p:cNvPr>
            <p:cNvSpPr/>
            <p:nvPr/>
          </p:nvSpPr>
          <p:spPr>
            <a:xfrm rot="16563460">
              <a:off x="4529739" y="89223"/>
              <a:ext cx="182884" cy="8907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2" name="Isosceles Triangle 781">
              <a:extLst>
                <a:ext uri="{FF2B5EF4-FFF2-40B4-BE49-F238E27FC236}">
                  <a16:creationId xmlns:a16="http://schemas.microsoft.com/office/drawing/2014/main" id="{33F30354-66F5-4DFB-AAE4-C50A51291AF9}"/>
                </a:ext>
              </a:extLst>
            </p:cNvPr>
            <p:cNvSpPr/>
            <p:nvPr/>
          </p:nvSpPr>
          <p:spPr>
            <a:xfrm rot="14314573">
              <a:off x="5128815" y="137420"/>
              <a:ext cx="157406" cy="160283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3" name="Isosceles Triangle 782">
              <a:extLst>
                <a:ext uri="{FF2B5EF4-FFF2-40B4-BE49-F238E27FC236}">
                  <a16:creationId xmlns:a16="http://schemas.microsoft.com/office/drawing/2014/main" id="{BF2BFE25-EE54-4F98-B4C5-585652922B6D}"/>
                </a:ext>
              </a:extLst>
            </p:cNvPr>
            <p:cNvSpPr/>
            <p:nvPr/>
          </p:nvSpPr>
          <p:spPr>
            <a:xfrm rot="14314573">
              <a:off x="5857661" y="690385"/>
              <a:ext cx="135992" cy="11288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4" name="Isosceles Triangle 783">
              <a:extLst>
                <a:ext uri="{FF2B5EF4-FFF2-40B4-BE49-F238E27FC236}">
                  <a16:creationId xmlns:a16="http://schemas.microsoft.com/office/drawing/2014/main" id="{D1FD590B-5B04-4CEE-84FB-46B79A59D0FA}"/>
                </a:ext>
              </a:extLst>
            </p:cNvPr>
            <p:cNvSpPr/>
            <p:nvPr/>
          </p:nvSpPr>
          <p:spPr>
            <a:xfrm rot="14314573">
              <a:off x="6764695" y="420096"/>
              <a:ext cx="88109" cy="12067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5" name="Isosceles Triangle 784">
              <a:extLst>
                <a:ext uri="{FF2B5EF4-FFF2-40B4-BE49-F238E27FC236}">
                  <a16:creationId xmlns:a16="http://schemas.microsoft.com/office/drawing/2014/main" id="{DC5EA963-26DB-48B2-A91E-31208E7C7662}"/>
                </a:ext>
              </a:extLst>
            </p:cNvPr>
            <p:cNvSpPr/>
            <p:nvPr/>
          </p:nvSpPr>
          <p:spPr>
            <a:xfrm rot="8708762">
              <a:off x="7544136" y="652151"/>
              <a:ext cx="139385" cy="110757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6" name="Isosceles Triangle 785">
              <a:extLst>
                <a:ext uri="{FF2B5EF4-FFF2-40B4-BE49-F238E27FC236}">
                  <a16:creationId xmlns:a16="http://schemas.microsoft.com/office/drawing/2014/main" id="{474491A5-0000-479D-87C3-8E59A621A073}"/>
                </a:ext>
              </a:extLst>
            </p:cNvPr>
            <p:cNvSpPr/>
            <p:nvPr/>
          </p:nvSpPr>
          <p:spPr>
            <a:xfrm rot="5213791">
              <a:off x="6124561" y="347155"/>
              <a:ext cx="102488" cy="206564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7" name="Isosceles Triangle 786">
              <a:extLst>
                <a:ext uri="{FF2B5EF4-FFF2-40B4-BE49-F238E27FC236}">
                  <a16:creationId xmlns:a16="http://schemas.microsoft.com/office/drawing/2014/main" id="{1E7597F5-3DAE-475A-85B5-5FA269C2F491}"/>
                </a:ext>
              </a:extLst>
            </p:cNvPr>
            <p:cNvSpPr/>
            <p:nvPr/>
          </p:nvSpPr>
          <p:spPr>
            <a:xfrm rot="16563460">
              <a:off x="6490567" y="270896"/>
              <a:ext cx="66277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8" name="Isosceles Triangle 787">
              <a:extLst>
                <a:ext uri="{FF2B5EF4-FFF2-40B4-BE49-F238E27FC236}">
                  <a16:creationId xmlns:a16="http://schemas.microsoft.com/office/drawing/2014/main" id="{2F6FF2DF-448D-4E6B-8CA2-6A8BBB6FA6E1}"/>
                </a:ext>
              </a:extLst>
            </p:cNvPr>
            <p:cNvSpPr/>
            <p:nvPr/>
          </p:nvSpPr>
          <p:spPr>
            <a:xfrm rot="14314573">
              <a:off x="7098574" y="256574"/>
              <a:ext cx="54724" cy="11496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89" name="Isosceles Triangle 788">
              <a:extLst>
                <a:ext uri="{FF2B5EF4-FFF2-40B4-BE49-F238E27FC236}">
                  <a16:creationId xmlns:a16="http://schemas.microsoft.com/office/drawing/2014/main" id="{01F157EE-CC05-493B-8AFA-22784E58872D}"/>
                </a:ext>
              </a:extLst>
            </p:cNvPr>
            <p:cNvSpPr/>
            <p:nvPr/>
          </p:nvSpPr>
          <p:spPr>
            <a:xfrm rot="5763460">
              <a:off x="10212825" y="675126"/>
              <a:ext cx="81319" cy="6660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90" name="Isosceles Triangle 789">
              <a:extLst>
                <a:ext uri="{FF2B5EF4-FFF2-40B4-BE49-F238E27FC236}">
                  <a16:creationId xmlns:a16="http://schemas.microsoft.com/office/drawing/2014/main" id="{92493079-668A-4EC6-B1D9-6805652F67D6}"/>
                </a:ext>
              </a:extLst>
            </p:cNvPr>
            <p:cNvSpPr/>
            <p:nvPr/>
          </p:nvSpPr>
          <p:spPr>
            <a:xfrm rot="15260713" flipH="1">
              <a:off x="9730680" y="289542"/>
              <a:ext cx="45719" cy="128743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92" name="Isosceles Triangle 791">
              <a:extLst>
                <a:ext uri="{FF2B5EF4-FFF2-40B4-BE49-F238E27FC236}">
                  <a16:creationId xmlns:a16="http://schemas.microsoft.com/office/drawing/2014/main" id="{B5BE541C-73D4-4D59-995B-6AC2591A9C1A}"/>
                </a:ext>
              </a:extLst>
            </p:cNvPr>
            <p:cNvSpPr/>
            <p:nvPr/>
          </p:nvSpPr>
          <p:spPr>
            <a:xfrm rot="2035606">
              <a:off x="8213070" y="446431"/>
              <a:ext cx="163594" cy="11022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793" name="Isosceles Triangle 792">
              <a:extLst>
                <a:ext uri="{FF2B5EF4-FFF2-40B4-BE49-F238E27FC236}">
                  <a16:creationId xmlns:a16="http://schemas.microsoft.com/office/drawing/2014/main" id="{A00CD2EB-73C8-4E2F-98B7-1B430CC2F53E}"/>
                </a:ext>
              </a:extLst>
            </p:cNvPr>
            <p:cNvSpPr/>
            <p:nvPr/>
          </p:nvSpPr>
          <p:spPr>
            <a:xfrm rot="5763460">
              <a:off x="7475044" y="217006"/>
              <a:ext cx="87957" cy="15113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94" name="Isosceles Triangle 793">
              <a:extLst>
                <a:ext uri="{FF2B5EF4-FFF2-40B4-BE49-F238E27FC236}">
                  <a16:creationId xmlns:a16="http://schemas.microsoft.com/office/drawing/2014/main" id="{BFFEEE30-1B4B-4892-86F7-5A6090BCA257}"/>
                </a:ext>
              </a:extLst>
            </p:cNvPr>
            <p:cNvSpPr/>
            <p:nvPr/>
          </p:nvSpPr>
          <p:spPr>
            <a:xfrm rot="3514573">
              <a:off x="10181856" y="370255"/>
              <a:ext cx="45719" cy="17938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95" name="Isosceles Triangle 794">
              <a:extLst>
                <a:ext uri="{FF2B5EF4-FFF2-40B4-BE49-F238E27FC236}">
                  <a16:creationId xmlns:a16="http://schemas.microsoft.com/office/drawing/2014/main" id="{1D5F5216-CF81-4B5D-9EF1-F57190163E86}"/>
                </a:ext>
              </a:extLst>
            </p:cNvPr>
            <p:cNvSpPr/>
            <p:nvPr/>
          </p:nvSpPr>
          <p:spPr>
            <a:xfrm rot="3514573">
              <a:off x="9315317" y="590138"/>
              <a:ext cx="105873" cy="10601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96" name="Isosceles Triangle 795">
              <a:extLst>
                <a:ext uri="{FF2B5EF4-FFF2-40B4-BE49-F238E27FC236}">
                  <a16:creationId xmlns:a16="http://schemas.microsoft.com/office/drawing/2014/main" id="{55FE71B8-1D44-4F65-81E6-9131E09B2860}"/>
                </a:ext>
              </a:extLst>
            </p:cNvPr>
            <p:cNvSpPr/>
            <p:nvPr/>
          </p:nvSpPr>
          <p:spPr>
            <a:xfrm rot="19508762">
              <a:off x="8543915" y="291022"/>
              <a:ext cx="45719" cy="60184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97" name="Isosceles Triangle 796">
              <a:extLst>
                <a:ext uri="{FF2B5EF4-FFF2-40B4-BE49-F238E27FC236}">
                  <a16:creationId xmlns:a16="http://schemas.microsoft.com/office/drawing/2014/main" id="{986C1C12-4273-44AC-8F80-FD82411DCAC6}"/>
                </a:ext>
              </a:extLst>
            </p:cNvPr>
            <p:cNvSpPr/>
            <p:nvPr/>
          </p:nvSpPr>
          <p:spPr>
            <a:xfrm rot="16013791">
              <a:off x="9980621" y="759446"/>
              <a:ext cx="66980" cy="54863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98" name="Isosceles Triangle 797">
              <a:extLst>
                <a:ext uri="{FF2B5EF4-FFF2-40B4-BE49-F238E27FC236}">
                  <a16:creationId xmlns:a16="http://schemas.microsoft.com/office/drawing/2014/main" id="{1CA18FCE-AE8B-4328-BEBE-3B1CDFDE7A71}"/>
                </a:ext>
              </a:extLst>
            </p:cNvPr>
            <p:cNvSpPr/>
            <p:nvPr/>
          </p:nvSpPr>
          <p:spPr>
            <a:xfrm rot="5763460">
              <a:off x="9535533" y="744746"/>
              <a:ext cx="117213" cy="118305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799" name="Isosceles Triangle 798">
              <a:extLst>
                <a:ext uri="{FF2B5EF4-FFF2-40B4-BE49-F238E27FC236}">
                  <a16:creationId xmlns:a16="http://schemas.microsoft.com/office/drawing/2014/main" id="{D9A502B5-E1E3-407A-A8A3-3098A8F90728}"/>
                </a:ext>
              </a:extLst>
            </p:cNvPr>
            <p:cNvSpPr/>
            <p:nvPr/>
          </p:nvSpPr>
          <p:spPr>
            <a:xfrm rot="3514573">
              <a:off x="9033569" y="719948"/>
              <a:ext cx="51803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00" name="Isosceles Triangle 799">
              <a:extLst>
                <a:ext uri="{FF2B5EF4-FFF2-40B4-BE49-F238E27FC236}">
                  <a16:creationId xmlns:a16="http://schemas.microsoft.com/office/drawing/2014/main" id="{AB3D816F-7972-4A15-A467-9180515A185A}"/>
                </a:ext>
              </a:extLst>
            </p:cNvPr>
            <p:cNvSpPr/>
            <p:nvPr/>
          </p:nvSpPr>
          <p:spPr>
            <a:xfrm rot="14588694">
              <a:off x="8902096" y="485642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01" name="Isosceles Triangle 800">
              <a:extLst>
                <a:ext uri="{FF2B5EF4-FFF2-40B4-BE49-F238E27FC236}">
                  <a16:creationId xmlns:a16="http://schemas.microsoft.com/office/drawing/2014/main" id="{4E904AB9-97B6-4AE4-BFE3-8118C3015683}"/>
                </a:ext>
              </a:extLst>
            </p:cNvPr>
            <p:cNvSpPr/>
            <p:nvPr/>
          </p:nvSpPr>
          <p:spPr>
            <a:xfrm rot="8504451">
              <a:off x="8795503" y="386835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02" name="Isosceles Triangle 801">
              <a:extLst>
                <a:ext uri="{FF2B5EF4-FFF2-40B4-BE49-F238E27FC236}">
                  <a16:creationId xmlns:a16="http://schemas.microsoft.com/office/drawing/2014/main" id="{F14DFB05-CE88-4041-8532-4D3027E707E1}"/>
                </a:ext>
              </a:extLst>
            </p:cNvPr>
            <p:cNvSpPr/>
            <p:nvPr/>
          </p:nvSpPr>
          <p:spPr>
            <a:xfrm rot="9397220">
              <a:off x="9141154" y="433882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03" name="Isosceles Triangle 802">
              <a:extLst>
                <a:ext uri="{FF2B5EF4-FFF2-40B4-BE49-F238E27FC236}">
                  <a16:creationId xmlns:a16="http://schemas.microsoft.com/office/drawing/2014/main" id="{55C13697-5999-4ECD-9746-D831832F7572}"/>
                </a:ext>
              </a:extLst>
            </p:cNvPr>
            <p:cNvSpPr/>
            <p:nvPr/>
          </p:nvSpPr>
          <p:spPr>
            <a:xfrm rot="10800000">
              <a:off x="7439809" y="401412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04" name="Isosceles Triangle 803">
              <a:extLst>
                <a:ext uri="{FF2B5EF4-FFF2-40B4-BE49-F238E27FC236}">
                  <a16:creationId xmlns:a16="http://schemas.microsoft.com/office/drawing/2014/main" id="{6B466641-C98E-4D0E-93CB-48597C4DEBC3}"/>
                </a:ext>
              </a:extLst>
            </p:cNvPr>
            <p:cNvSpPr/>
            <p:nvPr/>
          </p:nvSpPr>
          <p:spPr>
            <a:xfrm rot="11716535">
              <a:off x="8817067" y="273703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4D5DBDF2-7EFF-4DBA-B0C1-ED4D265795BD}"/>
              </a:ext>
            </a:extLst>
          </p:cNvPr>
          <p:cNvGrpSpPr/>
          <p:nvPr/>
        </p:nvGrpSpPr>
        <p:grpSpPr>
          <a:xfrm>
            <a:off x="891785" y="1453574"/>
            <a:ext cx="9588533" cy="1203410"/>
            <a:chOff x="928376" y="22358"/>
            <a:chExt cx="9588533" cy="1203410"/>
          </a:xfrm>
        </p:grpSpPr>
        <p:sp>
          <p:nvSpPr>
            <p:cNvPr id="806" name="Isosceles Triangle 805">
              <a:extLst>
                <a:ext uri="{FF2B5EF4-FFF2-40B4-BE49-F238E27FC236}">
                  <a16:creationId xmlns:a16="http://schemas.microsoft.com/office/drawing/2014/main" id="{D165A5E0-C811-4ADF-8ADF-B47B1DE58D2C}"/>
                </a:ext>
              </a:extLst>
            </p:cNvPr>
            <p:cNvSpPr/>
            <p:nvPr/>
          </p:nvSpPr>
          <p:spPr>
            <a:xfrm>
              <a:off x="3300609" y="319109"/>
              <a:ext cx="508134" cy="542679"/>
            </a:xfrm>
            <a:prstGeom prst="triangle">
              <a:avLst>
                <a:gd name="adj" fmla="val 66258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807" name="Isosceles Triangle 806">
              <a:extLst>
                <a:ext uri="{FF2B5EF4-FFF2-40B4-BE49-F238E27FC236}">
                  <a16:creationId xmlns:a16="http://schemas.microsoft.com/office/drawing/2014/main" id="{A3C95517-C466-4D38-AB28-E12BE18DD1A5}"/>
                </a:ext>
              </a:extLst>
            </p:cNvPr>
            <p:cNvSpPr/>
            <p:nvPr/>
          </p:nvSpPr>
          <p:spPr>
            <a:xfrm rot="6595056">
              <a:off x="3607218" y="155002"/>
              <a:ext cx="560718" cy="340119"/>
            </a:xfrm>
            <a:prstGeom prst="triangle">
              <a:avLst>
                <a:gd name="adj" fmla="val 4738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08" name="Isosceles Triangle 807">
              <a:extLst>
                <a:ext uri="{FF2B5EF4-FFF2-40B4-BE49-F238E27FC236}">
                  <a16:creationId xmlns:a16="http://schemas.microsoft.com/office/drawing/2014/main" id="{3E829B98-2539-47BD-AC05-057CCF5F8E01}"/>
                </a:ext>
              </a:extLst>
            </p:cNvPr>
            <p:cNvSpPr/>
            <p:nvPr/>
          </p:nvSpPr>
          <p:spPr>
            <a:xfrm rot="4169630">
              <a:off x="3652586" y="460567"/>
              <a:ext cx="377545" cy="329332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09" name="Isosceles Triangle 808">
              <a:extLst>
                <a:ext uri="{FF2B5EF4-FFF2-40B4-BE49-F238E27FC236}">
                  <a16:creationId xmlns:a16="http://schemas.microsoft.com/office/drawing/2014/main" id="{2D9F2A11-8359-4EF3-8708-CFA1C1801A12}"/>
                </a:ext>
              </a:extLst>
            </p:cNvPr>
            <p:cNvSpPr/>
            <p:nvPr/>
          </p:nvSpPr>
          <p:spPr>
            <a:xfrm rot="3130022">
              <a:off x="4678362" y="628326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10" name="Isosceles Triangle 809">
              <a:extLst>
                <a:ext uri="{FF2B5EF4-FFF2-40B4-BE49-F238E27FC236}">
                  <a16:creationId xmlns:a16="http://schemas.microsoft.com/office/drawing/2014/main" id="{C5CB24AE-6912-4367-A5E9-2AA2314E197D}"/>
                </a:ext>
              </a:extLst>
            </p:cNvPr>
            <p:cNvSpPr/>
            <p:nvPr/>
          </p:nvSpPr>
          <p:spPr>
            <a:xfrm rot="20526991">
              <a:off x="4308884" y="211249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11" name="Isosceles Triangle 810">
              <a:extLst>
                <a:ext uri="{FF2B5EF4-FFF2-40B4-BE49-F238E27FC236}">
                  <a16:creationId xmlns:a16="http://schemas.microsoft.com/office/drawing/2014/main" id="{D861AE5A-F838-488A-B19C-EF63BDAEF029}"/>
                </a:ext>
              </a:extLst>
            </p:cNvPr>
            <p:cNvSpPr/>
            <p:nvPr/>
          </p:nvSpPr>
          <p:spPr>
            <a:xfrm rot="19988694">
              <a:off x="3005324" y="399347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12" name="Isosceles Triangle 811">
              <a:extLst>
                <a:ext uri="{FF2B5EF4-FFF2-40B4-BE49-F238E27FC236}">
                  <a16:creationId xmlns:a16="http://schemas.microsoft.com/office/drawing/2014/main" id="{7C62566E-24B4-4CF7-8397-3C735F9BBB52}"/>
                </a:ext>
              </a:extLst>
            </p:cNvPr>
            <p:cNvSpPr/>
            <p:nvPr/>
          </p:nvSpPr>
          <p:spPr>
            <a:xfrm rot="9569630">
              <a:off x="2489744" y="345532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13" name="Isosceles Triangle 812">
              <a:extLst>
                <a:ext uri="{FF2B5EF4-FFF2-40B4-BE49-F238E27FC236}">
                  <a16:creationId xmlns:a16="http://schemas.microsoft.com/office/drawing/2014/main" id="{854313E9-75AD-4F22-BDBF-5CE5D02EE67F}"/>
                </a:ext>
              </a:extLst>
            </p:cNvPr>
            <p:cNvSpPr/>
            <p:nvPr/>
          </p:nvSpPr>
          <p:spPr>
            <a:xfrm>
              <a:off x="1154000" y="551257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814" name="Isosceles Triangle 813">
              <a:extLst>
                <a:ext uri="{FF2B5EF4-FFF2-40B4-BE49-F238E27FC236}">
                  <a16:creationId xmlns:a16="http://schemas.microsoft.com/office/drawing/2014/main" id="{13D6EA83-A963-4410-83B4-E6607C51CD5F}"/>
                </a:ext>
              </a:extLst>
            </p:cNvPr>
            <p:cNvSpPr/>
            <p:nvPr/>
          </p:nvSpPr>
          <p:spPr>
            <a:xfrm rot="12785933">
              <a:off x="1456131" y="491381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15" name="Isosceles Triangle 814">
              <a:extLst>
                <a:ext uri="{FF2B5EF4-FFF2-40B4-BE49-F238E27FC236}">
                  <a16:creationId xmlns:a16="http://schemas.microsoft.com/office/drawing/2014/main" id="{617D2DDE-46D4-4D53-8AFB-C6BE02690E2D}"/>
                </a:ext>
              </a:extLst>
            </p:cNvPr>
            <p:cNvSpPr/>
            <p:nvPr/>
          </p:nvSpPr>
          <p:spPr>
            <a:xfrm>
              <a:off x="1326971" y="485732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16" name="Isosceles Triangle 815">
              <a:extLst>
                <a:ext uri="{FF2B5EF4-FFF2-40B4-BE49-F238E27FC236}">
                  <a16:creationId xmlns:a16="http://schemas.microsoft.com/office/drawing/2014/main" id="{1C152F2B-97C2-4690-9FE8-4C863B38DC8F}"/>
                </a:ext>
              </a:extLst>
            </p:cNvPr>
            <p:cNvSpPr/>
            <p:nvPr/>
          </p:nvSpPr>
          <p:spPr>
            <a:xfrm rot="9569630">
              <a:off x="1861123" y="405113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17" name="Isosceles Triangle 816">
              <a:extLst>
                <a:ext uri="{FF2B5EF4-FFF2-40B4-BE49-F238E27FC236}">
                  <a16:creationId xmlns:a16="http://schemas.microsoft.com/office/drawing/2014/main" id="{3D6E5404-857F-423F-A484-B1014D4B0EB4}"/>
                </a:ext>
              </a:extLst>
            </p:cNvPr>
            <p:cNvSpPr/>
            <p:nvPr/>
          </p:nvSpPr>
          <p:spPr>
            <a:xfrm rot="6271469">
              <a:off x="1849301" y="490825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18" name="Isosceles Triangle 817">
              <a:extLst>
                <a:ext uri="{FF2B5EF4-FFF2-40B4-BE49-F238E27FC236}">
                  <a16:creationId xmlns:a16="http://schemas.microsoft.com/office/drawing/2014/main" id="{4831C449-D53D-440F-B9C5-F2A078E15EE3}"/>
                </a:ext>
              </a:extLst>
            </p:cNvPr>
            <p:cNvSpPr/>
            <p:nvPr/>
          </p:nvSpPr>
          <p:spPr>
            <a:xfrm rot="8646364">
              <a:off x="1594613" y="191474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19" name="Isosceles Triangle 818">
              <a:extLst>
                <a:ext uri="{FF2B5EF4-FFF2-40B4-BE49-F238E27FC236}">
                  <a16:creationId xmlns:a16="http://schemas.microsoft.com/office/drawing/2014/main" id="{0D2A3925-2763-48D8-85E5-68FD4B3A434A}"/>
                </a:ext>
              </a:extLst>
            </p:cNvPr>
            <p:cNvSpPr/>
            <p:nvPr/>
          </p:nvSpPr>
          <p:spPr>
            <a:xfrm rot="20508296">
              <a:off x="2012645" y="564989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20" name="Isosceles Triangle 819">
              <a:extLst>
                <a:ext uri="{FF2B5EF4-FFF2-40B4-BE49-F238E27FC236}">
                  <a16:creationId xmlns:a16="http://schemas.microsoft.com/office/drawing/2014/main" id="{6A2EEBB1-6EA0-456B-81AA-5F05E509732B}"/>
                </a:ext>
              </a:extLst>
            </p:cNvPr>
            <p:cNvSpPr/>
            <p:nvPr/>
          </p:nvSpPr>
          <p:spPr>
            <a:xfrm rot="16563460">
              <a:off x="3927977" y="62230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21" name="Isosceles Triangle 820">
              <a:extLst>
                <a:ext uri="{FF2B5EF4-FFF2-40B4-BE49-F238E27FC236}">
                  <a16:creationId xmlns:a16="http://schemas.microsoft.com/office/drawing/2014/main" id="{6786C5E3-C457-491E-9E4B-D5600E2A6CBA}"/>
                </a:ext>
              </a:extLst>
            </p:cNvPr>
            <p:cNvSpPr/>
            <p:nvPr/>
          </p:nvSpPr>
          <p:spPr>
            <a:xfrm rot="17922152">
              <a:off x="1931051" y="657608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22" name="Isosceles Triangle 821">
              <a:extLst>
                <a:ext uri="{FF2B5EF4-FFF2-40B4-BE49-F238E27FC236}">
                  <a16:creationId xmlns:a16="http://schemas.microsoft.com/office/drawing/2014/main" id="{7ADC7416-0F1F-4368-9051-15F2C789EF88}"/>
                </a:ext>
              </a:extLst>
            </p:cNvPr>
            <p:cNvSpPr/>
            <p:nvPr/>
          </p:nvSpPr>
          <p:spPr>
            <a:xfrm rot="1985933">
              <a:off x="3039215" y="223531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23" name="Isosceles Triangle 822">
              <a:extLst>
                <a:ext uri="{FF2B5EF4-FFF2-40B4-BE49-F238E27FC236}">
                  <a16:creationId xmlns:a16="http://schemas.microsoft.com/office/drawing/2014/main" id="{DC1732CF-FB77-4010-A816-53C930F620B1}"/>
                </a:ext>
              </a:extLst>
            </p:cNvPr>
            <p:cNvSpPr/>
            <p:nvPr/>
          </p:nvSpPr>
          <p:spPr>
            <a:xfrm rot="10800000">
              <a:off x="3139241" y="99729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24" name="Isosceles Triangle 823">
              <a:extLst>
                <a:ext uri="{FF2B5EF4-FFF2-40B4-BE49-F238E27FC236}">
                  <a16:creationId xmlns:a16="http://schemas.microsoft.com/office/drawing/2014/main" id="{9EB88C9C-D621-464C-ADC2-AB637E34228E}"/>
                </a:ext>
              </a:extLst>
            </p:cNvPr>
            <p:cNvSpPr/>
            <p:nvPr/>
          </p:nvSpPr>
          <p:spPr>
            <a:xfrm rot="9708296">
              <a:off x="2302169" y="796334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25" name="Isosceles Triangle 824">
              <a:extLst>
                <a:ext uri="{FF2B5EF4-FFF2-40B4-BE49-F238E27FC236}">
                  <a16:creationId xmlns:a16="http://schemas.microsoft.com/office/drawing/2014/main" id="{BF49EFCD-9DB5-4F88-8EBC-5C16423AE170}"/>
                </a:ext>
              </a:extLst>
            </p:cNvPr>
            <p:cNvSpPr/>
            <p:nvPr/>
          </p:nvSpPr>
          <p:spPr>
            <a:xfrm rot="16200000">
              <a:off x="2385452" y="479593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26" name="Isosceles Triangle 825">
              <a:extLst>
                <a:ext uri="{FF2B5EF4-FFF2-40B4-BE49-F238E27FC236}">
                  <a16:creationId xmlns:a16="http://schemas.microsoft.com/office/drawing/2014/main" id="{9085C27E-EB0B-44A5-9660-5D69AAA6C0D6}"/>
                </a:ext>
              </a:extLst>
            </p:cNvPr>
            <p:cNvSpPr/>
            <p:nvPr/>
          </p:nvSpPr>
          <p:spPr>
            <a:xfrm rot="4169630">
              <a:off x="2463158" y="431966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27" name="Isosceles Triangle 826">
              <a:extLst>
                <a:ext uri="{FF2B5EF4-FFF2-40B4-BE49-F238E27FC236}">
                  <a16:creationId xmlns:a16="http://schemas.microsoft.com/office/drawing/2014/main" id="{533D80CF-E4CC-4D37-8F85-942D40A1B295}"/>
                </a:ext>
              </a:extLst>
            </p:cNvPr>
            <p:cNvSpPr/>
            <p:nvPr/>
          </p:nvSpPr>
          <p:spPr>
            <a:xfrm rot="19772114">
              <a:off x="2668067" y="154910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28" name="Isosceles Triangle 827">
              <a:extLst>
                <a:ext uri="{FF2B5EF4-FFF2-40B4-BE49-F238E27FC236}">
                  <a16:creationId xmlns:a16="http://schemas.microsoft.com/office/drawing/2014/main" id="{079F647C-68B0-4EA9-8C1E-B3A697042B52}"/>
                </a:ext>
              </a:extLst>
            </p:cNvPr>
            <p:cNvSpPr/>
            <p:nvPr/>
          </p:nvSpPr>
          <p:spPr>
            <a:xfrm rot="2901650">
              <a:off x="3268587" y="342574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29" name="Isosceles Triangle 828">
              <a:extLst>
                <a:ext uri="{FF2B5EF4-FFF2-40B4-BE49-F238E27FC236}">
                  <a16:creationId xmlns:a16="http://schemas.microsoft.com/office/drawing/2014/main" id="{3425359E-DB2F-4949-8EB6-EC464926F0C4}"/>
                </a:ext>
              </a:extLst>
            </p:cNvPr>
            <p:cNvSpPr/>
            <p:nvPr/>
          </p:nvSpPr>
          <p:spPr>
            <a:xfrm rot="16739519">
              <a:off x="2521546" y="190045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30" name="Isosceles Triangle 829">
              <a:extLst>
                <a:ext uri="{FF2B5EF4-FFF2-40B4-BE49-F238E27FC236}">
                  <a16:creationId xmlns:a16="http://schemas.microsoft.com/office/drawing/2014/main" id="{748ADA33-E2B0-4723-BE3D-417528191962}"/>
                </a:ext>
              </a:extLst>
            </p:cNvPr>
            <p:cNvSpPr/>
            <p:nvPr/>
          </p:nvSpPr>
          <p:spPr>
            <a:xfrm rot="9354498">
              <a:off x="2935177" y="139187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831" name="Isosceles Triangle 830">
              <a:extLst>
                <a:ext uri="{FF2B5EF4-FFF2-40B4-BE49-F238E27FC236}">
                  <a16:creationId xmlns:a16="http://schemas.microsoft.com/office/drawing/2014/main" id="{D4BF280A-A737-4794-842A-94DBE469D21C}"/>
                </a:ext>
              </a:extLst>
            </p:cNvPr>
            <p:cNvSpPr/>
            <p:nvPr/>
          </p:nvSpPr>
          <p:spPr>
            <a:xfrm>
              <a:off x="1082121" y="124051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32" name="Isosceles Triangle 831">
              <a:extLst>
                <a:ext uri="{FF2B5EF4-FFF2-40B4-BE49-F238E27FC236}">
                  <a16:creationId xmlns:a16="http://schemas.microsoft.com/office/drawing/2014/main" id="{B2851395-FE6F-45E5-8CC4-0ED030D5EFCC}"/>
                </a:ext>
              </a:extLst>
            </p:cNvPr>
            <p:cNvSpPr/>
            <p:nvPr/>
          </p:nvSpPr>
          <p:spPr>
            <a:xfrm rot="17276919">
              <a:off x="1119437" y="307231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33" name="Isosceles Triangle 832">
              <a:extLst>
                <a:ext uri="{FF2B5EF4-FFF2-40B4-BE49-F238E27FC236}">
                  <a16:creationId xmlns:a16="http://schemas.microsoft.com/office/drawing/2014/main" id="{946C056D-A956-4ED1-8786-050CB3D8AA9D}"/>
                </a:ext>
              </a:extLst>
            </p:cNvPr>
            <p:cNvSpPr/>
            <p:nvPr/>
          </p:nvSpPr>
          <p:spPr>
            <a:xfrm rot="19575394">
              <a:off x="1254823" y="263974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34" name="Isosceles Triangle 833">
              <a:extLst>
                <a:ext uri="{FF2B5EF4-FFF2-40B4-BE49-F238E27FC236}">
                  <a16:creationId xmlns:a16="http://schemas.microsoft.com/office/drawing/2014/main" id="{A965F21B-D86B-4FCD-AE66-B80DC5306AA3}"/>
                </a:ext>
              </a:extLst>
            </p:cNvPr>
            <p:cNvSpPr/>
            <p:nvPr/>
          </p:nvSpPr>
          <p:spPr>
            <a:xfrm rot="10800000">
              <a:off x="1320016" y="162780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35" name="Isosceles Triangle 834">
              <a:extLst>
                <a:ext uri="{FF2B5EF4-FFF2-40B4-BE49-F238E27FC236}">
                  <a16:creationId xmlns:a16="http://schemas.microsoft.com/office/drawing/2014/main" id="{DD03055E-F6C1-4C5E-8774-5620F0CB0E94}"/>
                </a:ext>
              </a:extLst>
            </p:cNvPr>
            <p:cNvSpPr/>
            <p:nvPr/>
          </p:nvSpPr>
          <p:spPr>
            <a:xfrm rot="8886574">
              <a:off x="1529705" y="250861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36" name="Isosceles Triangle 835">
              <a:extLst>
                <a:ext uri="{FF2B5EF4-FFF2-40B4-BE49-F238E27FC236}">
                  <a16:creationId xmlns:a16="http://schemas.microsoft.com/office/drawing/2014/main" id="{129891C4-5A24-4CEB-A190-BC68F1A64603}"/>
                </a:ext>
              </a:extLst>
            </p:cNvPr>
            <p:cNvSpPr/>
            <p:nvPr/>
          </p:nvSpPr>
          <p:spPr>
            <a:xfrm rot="10800000">
              <a:off x="928376" y="336563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37" name="Isosceles Triangle 836">
              <a:extLst>
                <a:ext uri="{FF2B5EF4-FFF2-40B4-BE49-F238E27FC236}">
                  <a16:creationId xmlns:a16="http://schemas.microsoft.com/office/drawing/2014/main" id="{02BEB397-F144-4766-935F-C19A54632510}"/>
                </a:ext>
              </a:extLst>
            </p:cNvPr>
            <p:cNvSpPr/>
            <p:nvPr/>
          </p:nvSpPr>
          <p:spPr>
            <a:xfrm rot="20486310">
              <a:off x="2501585" y="557639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38" name="Isosceles Triangle 837">
              <a:extLst>
                <a:ext uri="{FF2B5EF4-FFF2-40B4-BE49-F238E27FC236}">
                  <a16:creationId xmlns:a16="http://schemas.microsoft.com/office/drawing/2014/main" id="{E8651BA3-53C4-40ED-9670-4F4D61E86D16}"/>
                </a:ext>
              </a:extLst>
            </p:cNvPr>
            <p:cNvSpPr/>
            <p:nvPr/>
          </p:nvSpPr>
          <p:spPr>
            <a:xfrm rot="10800000">
              <a:off x="1635409" y="429422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39" name="Isosceles Triangle 838">
              <a:extLst>
                <a:ext uri="{FF2B5EF4-FFF2-40B4-BE49-F238E27FC236}">
                  <a16:creationId xmlns:a16="http://schemas.microsoft.com/office/drawing/2014/main" id="{B84F84C5-96AB-4724-A203-1C4EDCCEA27D}"/>
                </a:ext>
              </a:extLst>
            </p:cNvPr>
            <p:cNvSpPr/>
            <p:nvPr/>
          </p:nvSpPr>
          <p:spPr>
            <a:xfrm rot="14314573">
              <a:off x="2359913" y="181349"/>
              <a:ext cx="51803" cy="4571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40" name="Isosceles Triangle 839">
              <a:extLst>
                <a:ext uri="{FF2B5EF4-FFF2-40B4-BE49-F238E27FC236}">
                  <a16:creationId xmlns:a16="http://schemas.microsoft.com/office/drawing/2014/main" id="{EA94F690-DA95-4BCB-AA03-2D7ACEBCFBB2}"/>
                </a:ext>
              </a:extLst>
            </p:cNvPr>
            <p:cNvSpPr/>
            <p:nvPr/>
          </p:nvSpPr>
          <p:spPr>
            <a:xfrm rot="3788694">
              <a:off x="2197172" y="150522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41" name="Isosceles Triangle 840">
              <a:extLst>
                <a:ext uri="{FF2B5EF4-FFF2-40B4-BE49-F238E27FC236}">
                  <a16:creationId xmlns:a16="http://schemas.microsoft.com/office/drawing/2014/main" id="{0BF41D71-2B40-4051-A072-056B7B9D9F56}"/>
                </a:ext>
              </a:extLst>
            </p:cNvPr>
            <p:cNvSpPr/>
            <p:nvPr/>
          </p:nvSpPr>
          <p:spPr>
            <a:xfrm rot="19304451">
              <a:off x="2295958" y="386975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42" name="Isosceles Triangle 841">
              <a:extLst>
                <a:ext uri="{FF2B5EF4-FFF2-40B4-BE49-F238E27FC236}">
                  <a16:creationId xmlns:a16="http://schemas.microsoft.com/office/drawing/2014/main" id="{E38E4D98-D325-4C04-8B1B-0D774DD74AAB}"/>
                </a:ext>
              </a:extLst>
            </p:cNvPr>
            <p:cNvSpPr/>
            <p:nvPr/>
          </p:nvSpPr>
          <p:spPr>
            <a:xfrm rot="20197220">
              <a:off x="2083203" y="410661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43" name="Isosceles Triangle 842">
              <a:extLst>
                <a:ext uri="{FF2B5EF4-FFF2-40B4-BE49-F238E27FC236}">
                  <a16:creationId xmlns:a16="http://schemas.microsoft.com/office/drawing/2014/main" id="{5CF4862D-ADB3-4E00-9BF8-84C20B5019DE}"/>
                </a:ext>
              </a:extLst>
            </p:cNvPr>
            <p:cNvSpPr/>
            <p:nvPr/>
          </p:nvSpPr>
          <p:spPr>
            <a:xfrm>
              <a:off x="3374528" y="190997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44" name="Isosceles Triangle 843">
              <a:extLst>
                <a:ext uri="{FF2B5EF4-FFF2-40B4-BE49-F238E27FC236}">
                  <a16:creationId xmlns:a16="http://schemas.microsoft.com/office/drawing/2014/main" id="{D10EBB2B-0035-4693-8EAF-EBBAF9439D56}"/>
                </a:ext>
              </a:extLst>
            </p:cNvPr>
            <p:cNvSpPr/>
            <p:nvPr/>
          </p:nvSpPr>
          <p:spPr>
            <a:xfrm rot="916535">
              <a:off x="2401321" y="546257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45" name="Isosceles Triangle 844">
              <a:extLst>
                <a:ext uri="{FF2B5EF4-FFF2-40B4-BE49-F238E27FC236}">
                  <a16:creationId xmlns:a16="http://schemas.microsoft.com/office/drawing/2014/main" id="{314F6FD8-6D26-437A-B973-A75975F7C1B0}"/>
                </a:ext>
              </a:extLst>
            </p:cNvPr>
            <p:cNvSpPr/>
            <p:nvPr/>
          </p:nvSpPr>
          <p:spPr>
            <a:xfrm>
              <a:off x="2850762" y="592763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46" name="Isosceles Triangle 845">
              <a:extLst>
                <a:ext uri="{FF2B5EF4-FFF2-40B4-BE49-F238E27FC236}">
                  <a16:creationId xmlns:a16="http://schemas.microsoft.com/office/drawing/2014/main" id="{C6DEC29C-6581-43B8-9F31-2BC9206A2684}"/>
                </a:ext>
              </a:extLst>
            </p:cNvPr>
            <p:cNvSpPr/>
            <p:nvPr/>
          </p:nvSpPr>
          <p:spPr>
            <a:xfrm rot="19988694">
              <a:off x="5786426" y="424188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47" name="Isosceles Triangle 846">
              <a:extLst>
                <a:ext uri="{FF2B5EF4-FFF2-40B4-BE49-F238E27FC236}">
                  <a16:creationId xmlns:a16="http://schemas.microsoft.com/office/drawing/2014/main" id="{1811A919-42C5-437C-BCAF-FED571EAE9EE}"/>
                </a:ext>
              </a:extLst>
            </p:cNvPr>
            <p:cNvSpPr/>
            <p:nvPr/>
          </p:nvSpPr>
          <p:spPr>
            <a:xfrm rot="9569630">
              <a:off x="5270846" y="370373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48" name="Isosceles Triangle 847">
              <a:extLst>
                <a:ext uri="{FF2B5EF4-FFF2-40B4-BE49-F238E27FC236}">
                  <a16:creationId xmlns:a16="http://schemas.microsoft.com/office/drawing/2014/main" id="{E57590A5-3EA1-468D-A1B1-BF2159D40423}"/>
                </a:ext>
              </a:extLst>
            </p:cNvPr>
            <p:cNvSpPr/>
            <p:nvPr/>
          </p:nvSpPr>
          <p:spPr>
            <a:xfrm>
              <a:off x="3935102" y="603388"/>
              <a:ext cx="912465" cy="303745"/>
            </a:xfrm>
            <a:prstGeom prst="triangle">
              <a:avLst>
                <a:gd name="adj" fmla="val 720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849" name="Isosceles Triangle 848">
              <a:extLst>
                <a:ext uri="{FF2B5EF4-FFF2-40B4-BE49-F238E27FC236}">
                  <a16:creationId xmlns:a16="http://schemas.microsoft.com/office/drawing/2014/main" id="{D4926835-45E2-41B7-B2CB-D37CE4435864}"/>
                </a:ext>
              </a:extLst>
            </p:cNvPr>
            <p:cNvSpPr/>
            <p:nvPr/>
          </p:nvSpPr>
          <p:spPr>
            <a:xfrm rot="12785933">
              <a:off x="4237233" y="516222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50" name="Isosceles Triangle 849">
              <a:extLst>
                <a:ext uri="{FF2B5EF4-FFF2-40B4-BE49-F238E27FC236}">
                  <a16:creationId xmlns:a16="http://schemas.microsoft.com/office/drawing/2014/main" id="{C133CE58-67ED-4823-B540-897F2851E5B1}"/>
                </a:ext>
              </a:extLst>
            </p:cNvPr>
            <p:cNvSpPr/>
            <p:nvPr/>
          </p:nvSpPr>
          <p:spPr>
            <a:xfrm>
              <a:off x="4108073" y="510573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51" name="Isosceles Triangle 850">
              <a:extLst>
                <a:ext uri="{FF2B5EF4-FFF2-40B4-BE49-F238E27FC236}">
                  <a16:creationId xmlns:a16="http://schemas.microsoft.com/office/drawing/2014/main" id="{CEEC8C67-1A90-42A3-AF5C-5B7E4AA0D44D}"/>
                </a:ext>
              </a:extLst>
            </p:cNvPr>
            <p:cNvSpPr/>
            <p:nvPr/>
          </p:nvSpPr>
          <p:spPr>
            <a:xfrm rot="9569630">
              <a:off x="4642225" y="429954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52" name="Isosceles Triangle 851">
              <a:extLst>
                <a:ext uri="{FF2B5EF4-FFF2-40B4-BE49-F238E27FC236}">
                  <a16:creationId xmlns:a16="http://schemas.microsoft.com/office/drawing/2014/main" id="{C26CDE5B-E067-469E-BEA2-FC26431DD96D}"/>
                </a:ext>
              </a:extLst>
            </p:cNvPr>
            <p:cNvSpPr/>
            <p:nvPr/>
          </p:nvSpPr>
          <p:spPr>
            <a:xfrm rot="6271469">
              <a:off x="4630403" y="515666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53" name="Isosceles Triangle 852">
              <a:extLst>
                <a:ext uri="{FF2B5EF4-FFF2-40B4-BE49-F238E27FC236}">
                  <a16:creationId xmlns:a16="http://schemas.microsoft.com/office/drawing/2014/main" id="{2BD157C0-DE54-4E66-A834-53C11BDA79F4}"/>
                </a:ext>
              </a:extLst>
            </p:cNvPr>
            <p:cNvSpPr/>
            <p:nvPr/>
          </p:nvSpPr>
          <p:spPr>
            <a:xfrm rot="8646364">
              <a:off x="4375715" y="216315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54" name="Isosceles Triangle 853">
              <a:extLst>
                <a:ext uri="{FF2B5EF4-FFF2-40B4-BE49-F238E27FC236}">
                  <a16:creationId xmlns:a16="http://schemas.microsoft.com/office/drawing/2014/main" id="{42053F1B-7DCE-4088-810E-DEBF20FA93EB}"/>
                </a:ext>
              </a:extLst>
            </p:cNvPr>
            <p:cNvSpPr/>
            <p:nvPr/>
          </p:nvSpPr>
          <p:spPr>
            <a:xfrm rot="20508296">
              <a:off x="4793747" y="589830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55" name="Isosceles Triangle 854">
              <a:extLst>
                <a:ext uri="{FF2B5EF4-FFF2-40B4-BE49-F238E27FC236}">
                  <a16:creationId xmlns:a16="http://schemas.microsoft.com/office/drawing/2014/main" id="{F488D4E2-4714-4127-B236-823A8BF4487F}"/>
                </a:ext>
              </a:extLst>
            </p:cNvPr>
            <p:cNvSpPr/>
            <p:nvPr/>
          </p:nvSpPr>
          <p:spPr>
            <a:xfrm rot="16563460">
              <a:off x="6709079" y="647141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56" name="Isosceles Triangle 855">
              <a:extLst>
                <a:ext uri="{FF2B5EF4-FFF2-40B4-BE49-F238E27FC236}">
                  <a16:creationId xmlns:a16="http://schemas.microsoft.com/office/drawing/2014/main" id="{7EF84CE1-F707-41B9-9E88-20D79862989E}"/>
                </a:ext>
              </a:extLst>
            </p:cNvPr>
            <p:cNvSpPr/>
            <p:nvPr/>
          </p:nvSpPr>
          <p:spPr>
            <a:xfrm rot="7485280">
              <a:off x="6493684" y="719477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57" name="Isosceles Triangle 856">
              <a:extLst>
                <a:ext uri="{FF2B5EF4-FFF2-40B4-BE49-F238E27FC236}">
                  <a16:creationId xmlns:a16="http://schemas.microsoft.com/office/drawing/2014/main" id="{6CB92EB8-1AEA-432B-A46F-0E67FBF10B8E}"/>
                </a:ext>
              </a:extLst>
            </p:cNvPr>
            <p:cNvSpPr/>
            <p:nvPr/>
          </p:nvSpPr>
          <p:spPr>
            <a:xfrm rot="17922152">
              <a:off x="4712153" y="682449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58" name="Isosceles Triangle 857">
              <a:extLst>
                <a:ext uri="{FF2B5EF4-FFF2-40B4-BE49-F238E27FC236}">
                  <a16:creationId xmlns:a16="http://schemas.microsoft.com/office/drawing/2014/main" id="{CACE2661-0EAC-4931-AA53-289A644BFB82}"/>
                </a:ext>
              </a:extLst>
            </p:cNvPr>
            <p:cNvSpPr/>
            <p:nvPr/>
          </p:nvSpPr>
          <p:spPr>
            <a:xfrm rot="1985933">
              <a:off x="5820317" y="248372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59" name="Isosceles Triangle 858">
              <a:extLst>
                <a:ext uri="{FF2B5EF4-FFF2-40B4-BE49-F238E27FC236}">
                  <a16:creationId xmlns:a16="http://schemas.microsoft.com/office/drawing/2014/main" id="{D1A0D069-21E3-4593-BA4D-6BBB577AC98D}"/>
                </a:ext>
              </a:extLst>
            </p:cNvPr>
            <p:cNvSpPr/>
            <p:nvPr/>
          </p:nvSpPr>
          <p:spPr>
            <a:xfrm rot="10800000">
              <a:off x="5920343" y="124570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60" name="Isosceles Triangle 859">
              <a:extLst>
                <a:ext uri="{FF2B5EF4-FFF2-40B4-BE49-F238E27FC236}">
                  <a16:creationId xmlns:a16="http://schemas.microsoft.com/office/drawing/2014/main" id="{2ACD7396-B6AD-4961-AD60-48416370D003}"/>
                </a:ext>
              </a:extLst>
            </p:cNvPr>
            <p:cNvSpPr/>
            <p:nvPr/>
          </p:nvSpPr>
          <p:spPr>
            <a:xfrm rot="9708296">
              <a:off x="5083271" y="821175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61" name="Isosceles Triangle 860">
              <a:extLst>
                <a:ext uri="{FF2B5EF4-FFF2-40B4-BE49-F238E27FC236}">
                  <a16:creationId xmlns:a16="http://schemas.microsoft.com/office/drawing/2014/main" id="{32A7C8D3-BFDE-4DC4-9301-B22388876950}"/>
                </a:ext>
              </a:extLst>
            </p:cNvPr>
            <p:cNvSpPr/>
            <p:nvPr/>
          </p:nvSpPr>
          <p:spPr>
            <a:xfrm rot="16200000">
              <a:off x="5166554" y="504434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62" name="Isosceles Triangle 861">
              <a:extLst>
                <a:ext uri="{FF2B5EF4-FFF2-40B4-BE49-F238E27FC236}">
                  <a16:creationId xmlns:a16="http://schemas.microsoft.com/office/drawing/2014/main" id="{5F385821-DD83-4A33-8A62-A8C0B5B6CB64}"/>
                </a:ext>
              </a:extLst>
            </p:cNvPr>
            <p:cNvSpPr/>
            <p:nvPr/>
          </p:nvSpPr>
          <p:spPr>
            <a:xfrm rot="4169630">
              <a:off x="5243414" y="474484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63" name="Isosceles Triangle 862">
              <a:extLst>
                <a:ext uri="{FF2B5EF4-FFF2-40B4-BE49-F238E27FC236}">
                  <a16:creationId xmlns:a16="http://schemas.microsoft.com/office/drawing/2014/main" id="{D06A191A-91EF-40FE-9FAE-103EEE509142}"/>
                </a:ext>
              </a:extLst>
            </p:cNvPr>
            <p:cNvSpPr/>
            <p:nvPr/>
          </p:nvSpPr>
          <p:spPr>
            <a:xfrm rot="19772114">
              <a:off x="5449169" y="179751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64" name="Isosceles Triangle 863">
              <a:extLst>
                <a:ext uri="{FF2B5EF4-FFF2-40B4-BE49-F238E27FC236}">
                  <a16:creationId xmlns:a16="http://schemas.microsoft.com/office/drawing/2014/main" id="{0EE98CE3-0B61-4630-B49D-E31414144ECA}"/>
                </a:ext>
              </a:extLst>
            </p:cNvPr>
            <p:cNvSpPr/>
            <p:nvPr/>
          </p:nvSpPr>
          <p:spPr>
            <a:xfrm rot="2901650">
              <a:off x="6049689" y="367415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65" name="Isosceles Triangle 864">
              <a:extLst>
                <a:ext uri="{FF2B5EF4-FFF2-40B4-BE49-F238E27FC236}">
                  <a16:creationId xmlns:a16="http://schemas.microsoft.com/office/drawing/2014/main" id="{A2D8FA2B-2840-45FB-8F56-C286E5B6C721}"/>
                </a:ext>
              </a:extLst>
            </p:cNvPr>
            <p:cNvSpPr/>
            <p:nvPr/>
          </p:nvSpPr>
          <p:spPr>
            <a:xfrm rot="16739519">
              <a:off x="5302648" y="214886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66" name="Isosceles Triangle 865">
              <a:extLst>
                <a:ext uri="{FF2B5EF4-FFF2-40B4-BE49-F238E27FC236}">
                  <a16:creationId xmlns:a16="http://schemas.microsoft.com/office/drawing/2014/main" id="{C5B165E4-DA48-4DF2-AF94-E9464D90DDBA}"/>
                </a:ext>
              </a:extLst>
            </p:cNvPr>
            <p:cNvSpPr/>
            <p:nvPr/>
          </p:nvSpPr>
          <p:spPr>
            <a:xfrm rot="9354498">
              <a:off x="5716279" y="164028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867" name="Isosceles Triangle 866">
              <a:extLst>
                <a:ext uri="{FF2B5EF4-FFF2-40B4-BE49-F238E27FC236}">
                  <a16:creationId xmlns:a16="http://schemas.microsoft.com/office/drawing/2014/main" id="{360AA726-8988-4C78-AD1D-1BAE2FE5CC2C}"/>
                </a:ext>
              </a:extLst>
            </p:cNvPr>
            <p:cNvSpPr/>
            <p:nvPr/>
          </p:nvSpPr>
          <p:spPr>
            <a:xfrm rot="5837423">
              <a:off x="4039177" y="-48499"/>
              <a:ext cx="247690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68" name="Isosceles Triangle 867">
              <a:extLst>
                <a:ext uri="{FF2B5EF4-FFF2-40B4-BE49-F238E27FC236}">
                  <a16:creationId xmlns:a16="http://schemas.microsoft.com/office/drawing/2014/main" id="{A3C4F6E2-B99B-466A-BFFC-12CECB246983}"/>
                </a:ext>
              </a:extLst>
            </p:cNvPr>
            <p:cNvSpPr/>
            <p:nvPr/>
          </p:nvSpPr>
          <p:spPr>
            <a:xfrm>
              <a:off x="3884305" y="15867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69" name="Isosceles Triangle 868">
              <a:extLst>
                <a:ext uri="{FF2B5EF4-FFF2-40B4-BE49-F238E27FC236}">
                  <a16:creationId xmlns:a16="http://schemas.microsoft.com/office/drawing/2014/main" id="{F024D55E-8F18-4AFA-8598-D416E9268235}"/>
                </a:ext>
              </a:extLst>
            </p:cNvPr>
            <p:cNvSpPr/>
            <p:nvPr/>
          </p:nvSpPr>
          <p:spPr>
            <a:xfrm rot="17276919">
              <a:off x="3865956" y="320344"/>
              <a:ext cx="448544" cy="304843"/>
            </a:xfrm>
            <a:prstGeom prst="triangle">
              <a:avLst>
                <a:gd name="adj" fmla="val 22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70" name="Isosceles Triangle 869">
              <a:extLst>
                <a:ext uri="{FF2B5EF4-FFF2-40B4-BE49-F238E27FC236}">
                  <a16:creationId xmlns:a16="http://schemas.microsoft.com/office/drawing/2014/main" id="{93B72218-9825-45D9-8389-DA312D0253DD}"/>
                </a:ext>
              </a:extLst>
            </p:cNvPr>
            <p:cNvSpPr/>
            <p:nvPr/>
          </p:nvSpPr>
          <p:spPr>
            <a:xfrm rot="19575394">
              <a:off x="4035925" y="288815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71" name="Isosceles Triangle 870">
              <a:extLst>
                <a:ext uri="{FF2B5EF4-FFF2-40B4-BE49-F238E27FC236}">
                  <a16:creationId xmlns:a16="http://schemas.microsoft.com/office/drawing/2014/main" id="{DD6F7C4A-0812-4439-A89E-562C87B0DBCE}"/>
                </a:ext>
              </a:extLst>
            </p:cNvPr>
            <p:cNvSpPr/>
            <p:nvPr/>
          </p:nvSpPr>
          <p:spPr>
            <a:xfrm rot="10800000">
              <a:off x="4101118" y="187621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72" name="Isosceles Triangle 871">
              <a:extLst>
                <a:ext uri="{FF2B5EF4-FFF2-40B4-BE49-F238E27FC236}">
                  <a16:creationId xmlns:a16="http://schemas.microsoft.com/office/drawing/2014/main" id="{BA360D0F-7049-4F64-87F1-80E063311DF8}"/>
                </a:ext>
              </a:extLst>
            </p:cNvPr>
            <p:cNvSpPr/>
            <p:nvPr/>
          </p:nvSpPr>
          <p:spPr>
            <a:xfrm rot="8886574">
              <a:off x="4310807" y="275702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73" name="Isosceles Triangle 872">
              <a:extLst>
                <a:ext uri="{FF2B5EF4-FFF2-40B4-BE49-F238E27FC236}">
                  <a16:creationId xmlns:a16="http://schemas.microsoft.com/office/drawing/2014/main" id="{5EE89746-6D90-4269-B0C4-FA7E6622E3A7}"/>
                </a:ext>
              </a:extLst>
            </p:cNvPr>
            <p:cNvSpPr/>
            <p:nvPr/>
          </p:nvSpPr>
          <p:spPr>
            <a:xfrm rot="10800000">
              <a:off x="3583545" y="367379"/>
              <a:ext cx="633261" cy="251674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74" name="Isosceles Triangle 873">
              <a:extLst>
                <a:ext uri="{FF2B5EF4-FFF2-40B4-BE49-F238E27FC236}">
                  <a16:creationId xmlns:a16="http://schemas.microsoft.com/office/drawing/2014/main" id="{21BD6525-B6DF-45C9-8C26-DD7234000FB3}"/>
                </a:ext>
              </a:extLst>
            </p:cNvPr>
            <p:cNvSpPr/>
            <p:nvPr/>
          </p:nvSpPr>
          <p:spPr>
            <a:xfrm rot="20486310">
              <a:off x="5282687" y="582480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75" name="Isosceles Triangle 874">
              <a:extLst>
                <a:ext uri="{FF2B5EF4-FFF2-40B4-BE49-F238E27FC236}">
                  <a16:creationId xmlns:a16="http://schemas.microsoft.com/office/drawing/2014/main" id="{6E6964B7-13DD-45CC-92FF-4EE65E01F6D2}"/>
                </a:ext>
              </a:extLst>
            </p:cNvPr>
            <p:cNvSpPr/>
            <p:nvPr/>
          </p:nvSpPr>
          <p:spPr>
            <a:xfrm rot="10800000">
              <a:off x="4416511" y="454263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76" name="Isosceles Triangle 875">
              <a:extLst>
                <a:ext uri="{FF2B5EF4-FFF2-40B4-BE49-F238E27FC236}">
                  <a16:creationId xmlns:a16="http://schemas.microsoft.com/office/drawing/2014/main" id="{7E3DEBEA-3502-4A83-8981-5DB261066217}"/>
                </a:ext>
              </a:extLst>
            </p:cNvPr>
            <p:cNvSpPr/>
            <p:nvPr/>
          </p:nvSpPr>
          <p:spPr>
            <a:xfrm rot="6988665">
              <a:off x="5244880" y="178197"/>
              <a:ext cx="193547" cy="40948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77" name="Isosceles Triangle 876">
              <a:extLst>
                <a:ext uri="{FF2B5EF4-FFF2-40B4-BE49-F238E27FC236}">
                  <a16:creationId xmlns:a16="http://schemas.microsoft.com/office/drawing/2014/main" id="{BA14BE95-4B5D-421C-957B-740DE3F489C7}"/>
                </a:ext>
              </a:extLst>
            </p:cNvPr>
            <p:cNvSpPr/>
            <p:nvPr/>
          </p:nvSpPr>
          <p:spPr>
            <a:xfrm rot="9569630">
              <a:off x="4604034" y="84428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78" name="Isosceles Triangle 877">
              <a:extLst>
                <a:ext uri="{FF2B5EF4-FFF2-40B4-BE49-F238E27FC236}">
                  <a16:creationId xmlns:a16="http://schemas.microsoft.com/office/drawing/2014/main" id="{87E6B34D-8BFD-49CA-AE53-3E7DD8513BF9}"/>
                </a:ext>
              </a:extLst>
            </p:cNvPr>
            <p:cNvSpPr/>
            <p:nvPr/>
          </p:nvSpPr>
          <p:spPr>
            <a:xfrm rot="3788694">
              <a:off x="4978274" y="175363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79" name="Isosceles Triangle 878">
              <a:extLst>
                <a:ext uri="{FF2B5EF4-FFF2-40B4-BE49-F238E27FC236}">
                  <a16:creationId xmlns:a16="http://schemas.microsoft.com/office/drawing/2014/main" id="{E5DCBBFC-2A58-4225-BAAF-0D95B7481A06}"/>
                </a:ext>
              </a:extLst>
            </p:cNvPr>
            <p:cNvSpPr/>
            <p:nvPr/>
          </p:nvSpPr>
          <p:spPr>
            <a:xfrm rot="19304451">
              <a:off x="5077060" y="411816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80" name="Isosceles Triangle 879">
              <a:extLst>
                <a:ext uri="{FF2B5EF4-FFF2-40B4-BE49-F238E27FC236}">
                  <a16:creationId xmlns:a16="http://schemas.microsoft.com/office/drawing/2014/main" id="{9BA8A80C-6C42-4FB6-8227-6ED3A71F08EB}"/>
                </a:ext>
              </a:extLst>
            </p:cNvPr>
            <p:cNvSpPr/>
            <p:nvPr/>
          </p:nvSpPr>
          <p:spPr>
            <a:xfrm rot="20197220">
              <a:off x="4864305" y="435502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81" name="Isosceles Triangle 880">
              <a:extLst>
                <a:ext uri="{FF2B5EF4-FFF2-40B4-BE49-F238E27FC236}">
                  <a16:creationId xmlns:a16="http://schemas.microsoft.com/office/drawing/2014/main" id="{AF92D81F-2D8B-4854-A5AC-AAC5B3ABFC7D}"/>
                </a:ext>
              </a:extLst>
            </p:cNvPr>
            <p:cNvSpPr/>
            <p:nvPr/>
          </p:nvSpPr>
          <p:spPr>
            <a:xfrm>
              <a:off x="6155630" y="215838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82" name="Isosceles Triangle 881">
              <a:extLst>
                <a:ext uri="{FF2B5EF4-FFF2-40B4-BE49-F238E27FC236}">
                  <a16:creationId xmlns:a16="http://schemas.microsoft.com/office/drawing/2014/main" id="{78B2E3F9-1F15-43E2-B580-4825928E021C}"/>
                </a:ext>
              </a:extLst>
            </p:cNvPr>
            <p:cNvSpPr/>
            <p:nvPr/>
          </p:nvSpPr>
          <p:spPr>
            <a:xfrm rot="916535">
              <a:off x="5182423" y="571098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83" name="Isosceles Triangle 882">
              <a:extLst>
                <a:ext uri="{FF2B5EF4-FFF2-40B4-BE49-F238E27FC236}">
                  <a16:creationId xmlns:a16="http://schemas.microsoft.com/office/drawing/2014/main" id="{9F2F8FE3-134B-4502-9140-F6E55FB4F57C}"/>
                </a:ext>
              </a:extLst>
            </p:cNvPr>
            <p:cNvSpPr/>
            <p:nvPr/>
          </p:nvSpPr>
          <p:spPr>
            <a:xfrm>
              <a:off x="5631864" y="617604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84" name="Isosceles Triangle 883">
              <a:extLst>
                <a:ext uri="{FF2B5EF4-FFF2-40B4-BE49-F238E27FC236}">
                  <a16:creationId xmlns:a16="http://schemas.microsoft.com/office/drawing/2014/main" id="{5D3A6340-F135-4751-B88E-46AFD45AE9B5}"/>
                </a:ext>
              </a:extLst>
            </p:cNvPr>
            <p:cNvSpPr/>
            <p:nvPr/>
          </p:nvSpPr>
          <p:spPr>
            <a:xfrm>
              <a:off x="3613331" y="599647"/>
              <a:ext cx="508134" cy="282167"/>
            </a:xfrm>
            <a:prstGeom prst="triangle">
              <a:avLst>
                <a:gd name="adj" fmla="val 66258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85" name="Isosceles Triangle 884">
              <a:extLst>
                <a:ext uri="{FF2B5EF4-FFF2-40B4-BE49-F238E27FC236}">
                  <a16:creationId xmlns:a16="http://schemas.microsoft.com/office/drawing/2014/main" id="{EA67FA44-2456-43D0-A12A-0C6257C77E5C}"/>
                </a:ext>
              </a:extLst>
            </p:cNvPr>
            <p:cNvSpPr/>
            <p:nvPr/>
          </p:nvSpPr>
          <p:spPr>
            <a:xfrm>
              <a:off x="3281424" y="566427"/>
              <a:ext cx="392922" cy="335601"/>
            </a:xfrm>
            <a:prstGeom prst="triangle">
              <a:avLst>
                <a:gd name="adj" fmla="val 29014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86" name="Isosceles Triangle 885">
              <a:extLst>
                <a:ext uri="{FF2B5EF4-FFF2-40B4-BE49-F238E27FC236}">
                  <a16:creationId xmlns:a16="http://schemas.microsoft.com/office/drawing/2014/main" id="{7DC25A9A-3DC9-4CB5-B11B-00800B7E605D}"/>
                </a:ext>
              </a:extLst>
            </p:cNvPr>
            <p:cNvSpPr/>
            <p:nvPr/>
          </p:nvSpPr>
          <p:spPr>
            <a:xfrm rot="3788694">
              <a:off x="3140418" y="639290"/>
              <a:ext cx="346017" cy="35305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87" name="Isosceles Triangle 886">
              <a:extLst>
                <a:ext uri="{FF2B5EF4-FFF2-40B4-BE49-F238E27FC236}">
                  <a16:creationId xmlns:a16="http://schemas.microsoft.com/office/drawing/2014/main" id="{D12A6F66-75FA-41AE-BEEF-742DF8B4FF46}"/>
                </a:ext>
              </a:extLst>
            </p:cNvPr>
            <p:cNvSpPr/>
            <p:nvPr/>
          </p:nvSpPr>
          <p:spPr>
            <a:xfrm rot="19988694">
              <a:off x="7716663" y="528490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88" name="Isosceles Triangle 887">
              <a:extLst>
                <a:ext uri="{FF2B5EF4-FFF2-40B4-BE49-F238E27FC236}">
                  <a16:creationId xmlns:a16="http://schemas.microsoft.com/office/drawing/2014/main" id="{F387A8A4-CE46-4CB0-A83B-B828DF1D35C8}"/>
                </a:ext>
              </a:extLst>
            </p:cNvPr>
            <p:cNvSpPr/>
            <p:nvPr/>
          </p:nvSpPr>
          <p:spPr>
            <a:xfrm rot="9569630">
              <a:off x="7201083" y="474675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89" name="Isosceles Triangle 888">
              <a:extLst>
                <a:ext uri="{FF2B5EF4-FFF2-40B4-BE49-F238E27FC236}">
                  <a16:creationId xmlns:a16="http://schemas.microsoft.com/office/drawing/2014/main" id="{8745A052-074D-4AD7-B5E4-757A988F48B4}"/>
                </a:ext>
              </a:extLst>
            </p:cNvPr>
            <p:cNvSpPr/>
            <p:nvPr/>
          </p:nvSpPr>
          <p:spPr>
            <a:xfrm rot="12785933">
              <a:off x="6167470" y="620524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90" name="Isosceles Triangle 889">
              <a:extLst>
                <a:ext uri="{FF2B5EF4-FFF2-40B4-BE49-F238E27FC236}">
                  <a16:creationId xmlns:a16="http://schemas.microsoft.com/office/drawing/2014/main" id="{FA321D19-A132-4CAA-9990-6084151BFC87}"/>
                </a:ext>
              </a:extLst>
            </p:cNvPr>
            <p:cNvSpPr/>
            <p:nvPr/>
          </p:nvSpPr>
          <p:spPr>
            <a:xfrm>
              <a:off x="6038310" y="614875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91" name="Isosceles Triangle 890">
              <a:extLst>
                <a:ext uri="{FF2B5EF4-FFF2-40B4-BE49-F238E27FC236}">
                  <a16:creationId xmlns:a16="http://schemas.microsoft.com/office/drawing/2014/main" id="{CE75404B-6BDF-4381-B07A-0DCA998317B5}"/>
                </a:ext>
              </a:extLst>
            </p:cNvPr>
            <p:cNvSpPr/>
            <p:nvPr/>
          </p:nvSpPr>
          <p:spPr>
            <a:xfrm rot="9569630">
              <a:off x="6572462" y="534256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892" name="Isosceles Triangle 891">
              <a:extLst>
                <a:ext uri="{FF2B5EF4-FFF2-40B4-BE49-F238E27FC236}">
                  <a16:creationId xmlns:a16="http://schemas.microsoft.com/office/drawing/2014/main" id="{AE9B38FD-BC77-45F5-8CC6-725C19E08539}"/>
                </a:ext>
              </a:extLst>
            </p:cNvPr>
            <p:cNvSpPr/>
            <p:nvPr/>
          </p:nvSpPr>
          <p:spPr>
            <a:xfrm rot="6271469">
              <a:off x="6560640" y="619968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93" name="Isosceles Triangle 892">
              <a:extLst>
                <a:ext uri="{FF2B5EF4-FFF2-40B4-BE49-F238E27FC236}">
                  <a16:creationId xmlns:a16="http://schemas.microsoft.com/office/drawing/2014/main" id="{AEB0D1CF-7B4C-47EA-84E0-0A1CE40B6D9D}"/>
                </a:ext>
              </a:extLst>
            </p:cNvPr>
            <p:cNvSpPr/>
            <p:nvPr/>
          </p:nvSpPr>
          <p:spPr>
            <a:xfrm rot="8646364">
              <a:off x="6305952" y="320617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94" name="Isosceles Triangle 893">
              <a:extLst>
                <a:ext uri="{FF2B5EF4-FFF2-40B4-BE49-F238E27FC236}">
                  <a16:creationId xmlns:a16="http://schemas.microsoft.com/office/drawing/2014/main" id="{8ABBD3C4-B0C6-4A4E-96A4-620AAD86CF26}"/>
                </a:ext>
              </a:extLst>
            </p:cNvPr>
            <p:cNvSpPr/>
            <p:nvPr/>
          </p:nvSpPr>
          <p:spPr>
            <a:xfrm rot="20508296">
              <a:off x="6723984" y="69413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895" name="Isosceles Triangle 894">
              <a:extLst>
                <a:ext uri="{FF2B5EF4-FFF2-40B4-BE49-F238E27FC236}">
                  <a16:creationId xmlns:a16="http://schemas.microsoft.com/office/drawing/2014/main" id="{3A91FCFB-3037-4280-85D4-5959E213B552}"/>
                </a:ext>
              </a:extLst>
            </p:cNvPr>
            <p:cNvSpPr/>
            <p:nvPr/>
          </p:nvSpPr>
          <p:spPr>
            <a:xfrm rot="14763566">
              <a:off x="6384990" y="147471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96" name="Isosceles Triangle 895">
              <a:extLst>
                <a:ext uri="{FF2B5EF4-FFF2-40B4-BE49-F238E27FC236}">
                  <a16:creationId xmlns:a16="http://schemas.microsoft.com/office/drawing/2014/main" id="{ECF8A9A9-4758-444D-B9C8-0D9B8F991002}"/>
                </a:ext>
              </a:extLst>
            </p:cNvPr>
            <p:cNvSpPr/>
            <p:nvPr/>
          </p:nvSpPr>
          <p:spPr>
            <a:xfrm rot="10311853">
              <a:off x="8656479" y="214548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97" name="Isosceles Triangle 896">
              <a:extLst>
                <a:ext uri="{FF2B5EF4-FFF2-40B4-BE49-F238E27FC236}">
                  <a16:creationId xmlns:a16="http://schemas.microsoft.com/office/drawing/2014/main" id="{01603893-4F0E-4563-BA9F-03C870E4F052}"/>
                </a:ext>
              </a:extLst>
            </p:cNvPr>
            <p:cNvSpPr/>
            <p:nvPr/>
          </p:nvSpPr>
          <p:spPr>
            <a:xfrm rot="12835606">
              <a:off x="7774931" y="535996"/>
              <a:ext cx="80882" cy="6696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898" name="Isosceles Triangle 897">
              <a:extLst>
                <a:ext uri="{FF2B5EF4-FFF2-40B4-BE49-F238E27FC236}">
                  <a16:creationId xmlns:a16="http://schemas.microsoft.com/office/drawing/2014/main" id="{6AC2D83E-BD79-44AC-A600-61C5001D239F}"/>
                </a:ext>
              </a:extLst>
            </p:cNvPr>
            <p:cNvSpPr/>
            <p:nvPr/>
          </p:nvSpPr>
          <p:spPr>
            <a:xfrm rot="16563460">
              <a:off x="8639316" y="751443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899" name="Isosceles Triangle 898">
              <a:extLst>
                <a:ext uri="{FF2B5EF4-FFF2-40B4-BE49-F238E27FC236}">
                  <a16:creationId xmlns:a16="http://schemas.microsoft.com/office/drawing/2014/main" id="{0E139136-BEE8-4257-9F3E-E7AD6B37C989}"/>
                </a:ext>
              </a:extLst>
            </p:cNvPr>
            <p:cNvSpPr/>
            <p:nvPr/>
          </p:nvSpPr>
          <p:spPr>
            <a:xfrm rot="7485280">
              <a:off x="8423921" y="823779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00" name="Isosceles Triangle 899">
              <a:extLst>
                <a:ext uri="{FF2B5EF4-FFF2-40B4-BE49-F238E27FC236}">
                  <a16:creationId xmlns:a16="http://schemas.microsoft.com/office/drawing/2014/main" id="{67CFE86A-2D79-46D9-A62C-1886AB4F9A67}"/>
                </a:ext>
              </a:extLst>
            </p:cNvPr>
            <p:cNvSpPr/>
            <p:nvPr/>
          </p:nvSpPr>
          <p:spPr>
            <a:xfrm rot="17922152">
              <a:off x="6642390" y="78675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01" name="Isosceles Triangle 900">
              <a:extLst>
                <a:ext uri="{FF2B5EF4-FFF2-40B4-BE49-F238E27FC236}">
                  <a16:creationId xmlns:a16="http://schemas.microsoft.com/office/drawing/2014/main" id="{39D30AE0-F747-4808-9E1A-AFB0A2CC4AD9}"/>
                </a:ext>
              </a:extLst>
            </p:cNvPr>
            <p:cNvSpPr/>
            <p:nvPr/>
          </p:nvSpPr>
          <p:spPr>
            <a:xfrm rot="1985933">
              <a:off x="7750554" y="352674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02" name="Isosceles Triangle 901">
              <a:extLst>
                <a:ext uri="{FF2B5EF4-FFF2-40B4-BE49-F238E27FC236}">
                  <a16:creationId xmlns:a16="http://schemas.microsoft.com/office/drawing/2014/main" id="{016F0DEE-42D8-4BE6-B42C-64A56986EB2F}"/>
                </a:ext>
              </a:extLst>
            </p:cNvPr>
            <p:cNvSpPr/>
            <p:nvPr/>
          </p:nvSpPr>
          <p:spPr>
            <a:xfrm rot="10800000">
              <a:off x="7847509" y="35703"/>
              <a:ext cx="666361" cy="478616"/>
            </a:xfrm>
            <a:prstGeom prst="triangle">
              <a:avLst>
                <a:gd name="adj" fmla="val 70963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03" name="Isosceles Triangle 902">
              <a:extLst>
                <a:ext uri="{FF2B5EF4-FFF2-40B4-BE49-F238E27FC236}">
                  <a16:creationId xmlns:a16="http://schemas.microsoft.com/office/drawing/2014/main" id="{9834A9ED-C1EA-4B80-9926-A798778456E4}"/>
                </a:ext>
              </a:extLst>
            </p:cNvPr>
            <p:cNvSpPr/>
            <p:nvPr/>
          </p:nvSpPr>
          <p:spPr>
            <a:xfrm rot="9708296">
              <a:off x="7013508" y="925477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04" name="Isosceles Triangle 903">
              <a:extLst>
                <a:ext uri="{FF2B5EF4-FFF2-40B4-BE49-F238E27FC236}">
                  <a16:creationId xmlns:a16="http://schemas.microsoft.com/office/drawing/2014/main" id="{72770D12-CD01-4E71-85FE-20357214A661}"/>
                </a:ext>
              </a:extLst>
            </p:cNvPr>
            <p:cNvSpPr/>
            <p:nvPr/>
          </p:nvSpPr>
          <p:spPr>
            <a:xfrm rot="16200000">
              <a:off x="7096791" y="608736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05" name="Isosceles Triangle 904">
              <a:extLst>
                <a:ext uri="{FF2B5EF4-FFF2-40B4-BE49-F238E27FC236}">
                  <a16:creationId xmlns:a16="http://schemas.microsoft.com/office/drawing/2014/main" id="{A4207646-5CD1-4DE6-9771-DD6AC2D4FE81}"/>
                </a:ext>
              </a:extLst>
            </p:cNvPr>
            <p:cNvSpPr/>
            <p:nvPr/>
          </p:nvSpPr>
          <p:spPr>
            <a:xfrm rot="4169630">
              <a:off x="7174497" y="561109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4C6C5E9E-43F6-4F3C-93F9-EC0970023001}"/>
                </a:ext>
              </a:extLst>
            </p:cNvPr>
            <p:cNvSpPr/>
            <p:nvPr/>
          </p:nvSpPr>
          <p:spPr>
            <a:xfrm rot="19772114">
              <a:off x="7379406" y="284053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07" name="Isosceles Triangle 906">
              <a:extLst>
                <a:ext uri="{FF2B5EF4-FFF2-40B4-BE49-F238E27FC236}">
                  <a16:creationId xmlns:a16="http://schemas.microsoft.com/office/drawing/2014/main" id="{F46470E0-E3C4-4FF5-995B-E53BE656ABF2}"/>
                </a:ext>
              </a:extLst>
            </p:cNvPr>
            <p:cNvSpPr/>
            <p:nvPr/>
          </p:nvSpPr>
          <p:spPr>
            <a:xfrm rot="2901650">
              <a:off x="7979926" y="471717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A3E65599-C839-4710-AB73-82964F18DAF7}"/>
                </a:ext>
              </a:extLst>
            </p:cNvPr>
            <p:cNvSpPr/>
            <p:nvPr/>
          </p:nvSpPr>
          <p:spPr>
            <a:xfrm rot="20429502">
              <a:off x="7135573" y="132531"/>
              <a:ext cx="443061" cy="229304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09" name="Isosceles Triangle 908">
              <a:extLst>
                <a:ext uri="{FF2B5EF4-FFF2-40B4-BE49-F238E27FC236}">
                  <a16:creationId xmlns:a16="http://schemas.microsoft.com/office/drawing/2014/main" id="{714B3D92-3E3D-40F8-BC8C-F6B6E2F15C5C}"/>
                </a:ext>
              </a:extLst>
            </p:cNvPr>
            <p:cNvSpPr/>
            <p:nvPr/>
          </p:nvSpPr>
          <p:spPr>
            <a:xfrm rot="16739519">
              <a:off x="7232885" y="319188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6F153DEF-04C9-417E-8BEF-A0E86B275AD9}"/>
                </a:ext>
              </a:extLst>
            </p:cNvPr>
            <p:cNvSpPr/>
            <p:nvPr/>
          </p:nvSpPr>
          <p:spPr>
            <a:xfrm rot="9354498">
              <a:off x="7646516" y="268330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4DB8898A-18D0-41D6-AF05-2AF107B06E7C}"/>
                </a:ext>
              </a:extLst>
            </p:cNvPr>
            <p:cNvSpPr/>
            <p:nvPr/>
          </p:nvSpPr>
          <p:spPr>
            <a:xfrm rot="5837423">
              <a:off x="5969414" y="55803"/>
              <a:ext cx="247690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E08B3977-05C4-42E3-A112-E29D92ABF1D2}"/>
                </a:ext>
              </a:extLst>
            </p:cNvPr>
            <p:cNvSpPr/>
            <p:nvPr/>
          </p:nvSpPr>
          <p:spPr>
            <a:xfrm>
              <a:off x="5793460" y="25319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13" name="Isosceles Triangle 912">
              <a:extLst>
                <a:ext uri="{FF2B5EF4-FFF2-40B4-BE49-F238E27FC236}">
                  <a16:creationId xmlns:a16="http://schemas.microsoft.com/office/drawing/2014/main" id="{CC105350-7E5B-4AF2-9E68-F3B14A779C0E}"/>
                </a:ext>
              </a:extLst>
            </p:cNvPr>
            <p:cNvSpPr/>
            <p:nvPr/>
          </p:nvSpPr>
          <p:spPr>
            <a:xfrm rot="5920593">
              <a:off x="6326745" y="126654"/>
              <a:ext cx="461549" cy="381896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14" name="Isosceles Triangle 913">
              <a:extLst>
                <a:ext uri="{FF2B5EF4-FFF2-40B4-BE49-F238E27FC236}">
                  <a16:creationId xmlns:a16="http://schemas.microsoft.com/office/drawing/2014/main" id="{CA2CF133-CB90-4B08-BE3E-DC3F0C6EFE61}"/>
                </a:ext>
              </a:extLst>
            </p:cNvPr>
            <p:cNvSpPr/>
            <p:nvPr/>
          </p:nvSpPr>
          <p:spPr>
            <a:xfrm rot="17276919">
              <a:off x="5666449" y="491662"/>
              <a:ext cx="673750" cy="39643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15" name="Isosceles Triangle 914">
              <a:extLst>
                <a:ext uri="{FF2B5EF4-FFF2-40B4-BE49-F238E27FC236}">
                  <a16:creationId xmlns:a16="http://schemas.microsoft.com/office/drawing/2014/main" id="{17DE0A6F-7899-4EEB-9B9E-3D6C0FE554EA}"/>
                </a:ext>
              </a:extLst>
            </p:cNvPr>
            <p:cNvSpPr/>
            <p:nvPr/>
          </p:nvSpPr>
          <p:spPr>
            <a:xfrm rot="19575394">
              <a:off x="5966162" y="393117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16" name="Isosceles Triangle 915">
              <a:extLst>
                <a:ext uri="{FF2B5EF4-FFF2-40B4-BE49-F238E27FC236}">
                  <a16:creationId xmlns:a16="http://schemas.microsoft.com/office/drawing/2014/main" id="{0205C72E-1BF0-4914-9993-81155365562A}"/>
                </a:ext>
              </a:extLst>
            </p:cNvPr>
            <p:cNvSpPr/>
            <p:nvPr/>
          </p:nvSpPr>
          <p:spPr>
            <a:xfrm rot="10800000">
              <a:off x="6031355" y="291923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8B036930-5444-4FCD-90DF-867A0BBB55C8}"/>
                </a:ext>
              </a:extLst>
            </p:cNvPr>
            <p:cNvSpPr/>
            <p:nvPr/>
          </p:nvSpPr>
          <p:spPr>
            <a:xfrm rot="8886574">
              <a:off x="6241044" y="380004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18" name="Isosceles Triangle 917">
              <a:extLst>
                <a:ext uri="{FF2B5EF4-FFF2-40B4-BE49-F238E27FC236}">
                  <a16:creationId xmlns:a16="http://schemas.microsoft.com/office/drawing/2014/main" id="{52FACFA6-0291-4A36-A95F-6DC94296762A}"/>
                </a:ext>
              </a:extLst>
            </p:cNvPr>
            <p:cNvSpPr/>
            <p:nvPr/>
          </p:nvSpPr>
          <p:spPr>
            <a:xfrm rot="10800000">
              <a:off x="5639715" y="465706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19" name="Isosceles Triangle 918">
              <a:extLst>
                <a:ext uri="{FF2B5EF4-FFF2-40B4-BE49-F238E27FC236}">
                  <a16:creationId xmlns:a16="http://schemas.microsoft.com/office/drawing/2014/main" id="{13A372F8-7623-4488-842D-1D82BF8A3012}"/>
                </a:ext>
              </a:extLst>
            </p:cNvPr>
            <p:cNvSpPr/>
            <p:nvPr/>
          </p:nvSpPr>
          <p:spPr>
            <a:xfrm rot="20486310">
              <a:off x="7212924" y="686782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20" name="Isosceles Triangle 919">
              <a:extLst>
                <a:ext uri="{FF2B5EF4-FFF2-40B4-BE49-F238E27FC236}">
                  <a16:creationId xmlns:a16="http://schemas.microsoft.com/office/drawing/2014/main" id="{918F3841-34E1-4C65-913E-EAC90B00077C}"/>
                </a:ext>
              </a:extLst>
            </p:cNvPr>
            <p:cNvSpPr/>
            <p:nvPr/>
          </p:nvSpPr>
          <p:spPr>
            <a:xfrm rot="10800000">
              <a:off x="6346748" y="558565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21" name="Isosceles Triangle 920">
              <a:extLst>
                <a:ext uri="{FF2B5EF4-FFF2-40B4-BE49-F238E27FC236}">
                  <a16:creationId xmlns:a16="http://schemas.microsoft.com/office/drawing/2014/main" id="{A48BABFB-483B-471B-AF0C-80EB4876943B}"/>
                </a:ext>
              </a:extLst>
            </p:cNvPr>
            <p:cNvSpPr/>
            <p:nvPr/>
          </p:nvSpPr>
          <p:spPr>
            <a:xfrm rot="6595056">
              <a:off x="6848484" y="123787"/>
              <a:ext cx="389430" cy="267965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22" name="Isosceles Triangle 921">
              <a:extLst>
                <a:ext uri="{FF2B5EF4-FFF2-40B4-BE49-F238E27FC236}">
                  <a16:creationId xmlns:a16="http://schemas.microsoft.com/office/drawing/2014/main" id="{C8A86509-8108-4320-BA70-DB6E2F70B405}"/>
                </a:ext>
              </a:extLst>
            </p:cNvPr>
            <p:cNvSpPr/>
            <p:nvPr/>
          </p:nvSpPr>
          <p:spPr>
            <a:xfrm rot="6988665">
              <a:off x="7175117" y="282499"/>
              <a:ext cx="193547" cy="40948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23" name="Isosceles Triangle 922">
              <a:extLst>
                <a:ext uri="{FF2B5EF4-FFF2-40B4-BE49-F238E27FC236}">
                  <a16:creationId xmlns:a16="http://schemas.microsoft.com/office/drawing/2014/main" id="{372AB4D1-77A7-4D58-B1BB-94CDD303F110}"/>
                </a:ext>
              </a:extLst>
            </p:cNvPr>
            <p:cNvSpPr/>
            <p:nvPr/>
          </p:nvSpPr>
          <p:spPr>
            <a:xfrm rot="9569630">
              <a:off x="6534271" y="188730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24" name="Isosceles Triangle 923">
              <a:extLst>
                <a:ext uri="{FF2B5EF4-FFF2-40B4-BE49-F238E27FC236}">
                  <a16:creationId xmlns:a16="http://schemas.microsoft.com/office/drawing/2014/main" id="{46B0EB60-2806-4370-9F0B-F011C3742C37}"/>
                </a:ext>
              </a:extLst>
            </p:cNvPr>
            <p:cNvSpPr/>
            <p:nvPr/>
          </p:nvSpPr>
          <p:spPr>
            <a:xfrm rot="3788694">
              <a:off x="6908511" y="279665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25" name="Isosceles Triangle 924">
              <a:extLst>
                <a:ext uri="{FF2B5EF4-FFF2-40B4-BE49-F238E27FC236}">
                  <a16:creationId xmlns:a16="http://schemas.microsoft.com/office/drawing/2014/main" id="{38C756D1-2115-4446-B74F-B598B9F70C7B}"/>
                </a:ext>
              </a:extLst>
            </p:cNvPr>
            <p:cNvSpPr/>
            <p:nvPr/>
          </p:nvSpPr>
          <p:spPr>
            <a:xfrm rot="19304451">
              <a:off x="7007297" y="516118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26" name="Isosceles Triangle 925">
              <a:extLst>
                <a:ext uri="{FF2B5EF4-FFF2-40B4-BE49-F238E27FC236}">
                  <a16:creationId xmlns:a16="http://schemas.microsoft.com/office/drawing/2014/main" id="{625F50C2-BAF1-4545-B714-E81A49025D29}"/>
                </a:ext>
              </a:extLst>
            </p:cNvPr>
            <p:cNvSpPr/>
            <p:nvPr/>
          </p:nvSpPr>
          <p:spPr>
            <a:xfrm rot="20197220">
              <a:off x="6794542" y="539804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27" name="Isosceles Triangle 926">
              <a:extLst>
                <a:ext uri="{FF2B5EF4-FFF2-40B4-BE49-F238E27FC236}">
                  <a16:creationId xmlns:a16="http://schemas.microsoft.com/office/drawing/2014/main" id="{167A6B8B-2A28-4052-B196-DBE80D1D7D25}"/>
                </a:ext>
              </a:extLst>
            </p:cNvPr>
            <p:cNvSpPr/>
            <p:nvPr/>
          </p:nvSpPr>
          <p:spPr>
            <a:xfrm>
              <a:off x="8085867" y="320140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28" name="Isosceles Triangle 927">
              <a:extLst>
                <a:ext uri="{FF2B5EF4-FFF2-40B4-BE49-F238E27FC236}">
                  <a16:creationId xmlns:a16="http://schemas.microsoft.com/office/drawing/2014/main" id="{601E8FBC-8714-4726-BE7B-D4D10051B27A}"/>
                </a:ext>
              </a:extLst>
            </p:cNvPr>
            <p:cNvSpPr/>
            <p:nvPr/>
          </p:nvSpPr>
          <p:spPr>
            <a:xfrm rot="916535">
              <a:off x="7112660" y="675400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29" name="Isosceles Triangle 928">
              <a:extLst>
                <a:ext uri="{FF2B5EF4-FFF2-40B4-BE49-F238E27FC236}">
                  <a16:creationId xmlns:a16="http://schemas.microsoft.com/office/drawing/2014/main" id="{123691FF-C589-426A-B1E7-900F6C7A5BEC}"/>
                </a:ext>
              </a:extLst>
            </p:cNvPr>
            <p:cNvSpPr/>
            <p:nvPr/>
          </p:nvSpPr>
          <p:spPr>
            <a:xfrm>
              <a:off x="7562101" y="721906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30" name="Isosceles Triangle 929">
              <a:extLst>
                <a:ext uri="{FF2B5EF4-FFF2-40B4-BE49-F238E27FC236}">
                  <a16:creationId xmlns:a16="http://schemas.microsoft.com/office/drawing/2014/main" id="{29EC6195-FB95-4EFE-A9CB-D72690371C54}"/>
                </a:ext>
              </a:extLst>
            </p:cNvPr>
            <p:cNvSpPr/>
            <p:nvPr/>
          </p:nvSpPr>
          <p:spPr>
            <a:xfrm rot="9188694">
              <a:off x="7947670" y="274300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31" name="Isosceles Triangle 930">
              <a:extLst>
                <a:ext uri="{FF2B5EF4-FFF2-40B4-BE49-F238E27FC236}">
                  <a16:creationId xmlns:a16="http://schemas.microsoft.com/office/drawing/2014/main" id="{639E95D0-0CA2-4EE9-9F28-8EB8A6EA9192}"/>
                </a:ext>
              </a:extLst>
            </p:cNvPr>
            <p:cNvSpPr/>
            <p:nvPr/>
          </p:nvSpPr>
          <p:spPr>
            <a:xfrm rot="20369630">
              <a:off x="8145303" y="246062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32" name="Isosceles Triangle 931">
              <a:extLst>
                <a:ext uri="{FF2B5EF4-FFF2-40B4-BE49-F238E27FC236}">
                  <a16:creationId xmlns:a16="http://schemas.microsoft.com/office/drawing/2014/main" id="{E23A5DA2-1EE9-4D7C-9734-4182526C3F84}"/>
                </a:ext>
              </a:extLst>
            </p:cNvPr>
            <p:cNvSpPr/>
            <p:nvPr/>
          </p:nvSpPr>
          <p:spPr>
            <a:xfrm rot="10800000">
              <a:off x="9378820" y="64723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933" name="Isosceles Triangle 932">
              <a:extLst>
                <a:ext uri="{FF2B5EF4-FFF2-40B4-BE49-F238E27FC236}">
                  <a16:creationId xmlns:a16="http://schemas.microsoft.com/office/drawing/2014/main" id="{1ECDE029-25E5-4D6D-8847-1470CEC1BE59}"/>
                </a:ext>
              </a:extLst>
            </p:cNvPr>
            <p:cNvSpPr/>
            <p:nvPr/>
          </p:nvSpPr>
          <p:spPr>
            <a:xfrm rot="10800000">
              <a:off x="9610180" y="179117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34" name="Isosceles Triangle 933">
              <a:extLst>
                <a:ext uri="{FF2B5EF4-FFF2-40B4-BE49-F238E27FC236}">
                  <a16:creationId xmlns:a16="http://schemas.microsoft.com/office/drawing/2014/main" id="{CB16D82D-26FF-4C56-AA2D-50091100B223}"/>
                </a:ext>
              </a:extLst>
            </p:cNvPr>
            <p:cNvSpPr/>
            <p:nvPr/>
          </p:nvSpPr>
          <p:spPr>
            <a:xfrm rot="20369630">
              <a:off x="8818253" y="194630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35" name="Isosceles Triangle 934">
              <a:extLst>
                <a:ext uri="{FF2B5EF4-FFF2-40B4-BE49-F238E27FC236}">
                  <a16:creationId xmlns:a16="http://schemas.microsoft.com/office/drawing/2014/main" id="{151488B5-186E-44C4-80B1-5E24B62681DD}"/>
                </a:ext>
              </a:extLst>
            </p:cNvPr>
            <p:cNvSpPr/>
            <p:nvPr/>
          </p:nvSpPr>
          <p:spPr>
            <a:xfrm rot="17071469">
              <a:off x="9087850" y="96659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36" name="Isosceles Triangle 935">
              <a:extLst>
                <a:ext uri="{FF2B5EF4-FFF2-40B4-BE49-F238E27FC236}">
                  <a16:creationId xmlns:a16="http://schemas.microsoft.com/office/drawing/2014/main" id="{2105FDFF-359E-4177-A223-C2EACC8E33D6}"/>
                </a:ext>
              </a:extLst>
            </p:cNvPr>
            <p:cNvSpPr/>
            <p:nvPr/>
          </p:nvSpPr>
          <p:spPr>
            <a:xfrm rot="19446364">
              <a:off x="9200948" y="225350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37" name="Isosceles Triangle 936">
              <a:extLst>
                <a:ext uri="{FF2B5EF4-FFF2-40B4-BE49-F238E27FC236}">
                  <a16:creationId xmlns:a16="http://schemas.microsoft.com/office/drawing/2014/main" id="{97DB9C64-B298-40E6-9D51-1D726E1A1418}"/>
                </a:ext>
              </a:extLst>
            </p:cNvPr>
            <p:cNvSpPr/>
            <p:nvPr/>
          </p:nvSpPr>
          <p:spPr>
            <a:xfrm rot="3963566">
              <a:off x="9690315" y="862080"/>
              <a:ext cx="81319" cy="66608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38" name="Isosceles Triangle 937">
              <a:extLst>
                <a:ext uri="{FF2B5EF4-FFF2-40B4-BE49-F238E27FC236}">
                  <a16:creationId xmlns:a16="http://schemas.microsoft.com/office/drawing/2014/main" id="{B62DA6D7-872A-4687-98C5-1568AED3C068}"/>
                </a:ext>
              </a:extLst>
            </p:cNvPr>
            <p:cNvSpPr/>
            <p:nvPr/>
          </p:nvSpPr>
          <p:spPr>
            <a:xfrm rot="7122152">
              <a:off x="9309241" y="4045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39" name="Isosceles Triangle 938">
              <a:extLst>
                <a:ext uri="{FF2B5EF4-FFF2-40B4-BE49-F238E27FC236}">
                  <a16:creationId xmlns:a16="http://schemas.microsoft.com/office/drawing/2014/main" id="{3F62DBFA-8BE7-4AA5-872C-F1D240D027A0}"/>
                </a:ext>
              </a:extLst>
            </p:cNvPr>
            <p:cNvSpPr/>
            <p:nvPr/>
          </p:nvSpPr>
          <p:spPr>
            <a:xfrm rot="12785933">
              <a:off x="7913779" y="450116"/>
              <a:ext cx="492291" cy="273369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40" name="Isosceles Triangle 939">
              <a:extLst>
                <a:ext uri="{FF2B5EF4-FFF2-40B4-BE49-F238E27FC236}">
                  <a16:creationId xmlns:a16="http://schemas.microsoft.com/office/drawing/2014/main" id="{A435573A-2AE1-42EB-ABC0-5092E5E0AFB2}"/>
                </a:ext>
              </a:extLst>
            </p:cNvPr>
            <p:cNvSpPr/>
            <p:nvPr/>
          </p:nvSpPr>
          <p:spPr>
            <a:xfrm>
              <a:off x="7813753" y="573918"/>
              <a:ext cx="492291" cy="273369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41" name="Isosceles Triangle 940">
              <a:extLst>
                <a:ext uri="{FF2B5EF4-FFF2-40B4-BE49-F238E27FC236}">
                  <a16:creationId xmlns:a16="http://schemas.microsoft.com/office/drawing/2014/main" id="{58A6CF2A-54D6-4EE7-B6C1-A6890FA2CA8E}"/>
                </a:ext>
              </a:extLst>
            </p:cNvPr>
            <p:cNvSpPr/>
            <p:nvPr/>
          </p:nvSpPr>
          <p:spPr>
            <a:xfrm rot="9569630">
              <a:off x="8208773" y="701149"/>
              <a:ext cx="840546" cy="292026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42" name="Isosceles Triangle 941">
              <a:extLst>
                <a:ext uri="{FF2B5EF4-FFF2-40B4-BE49-F238E27FC236}">
                  <a16:creationId xmlns:a16="http://schemas.microsoft.com/office/drawing/2014/main" id="{6233FABE-2B0C-4FB2-BF9B-56B4E895E6C1}"/>
                </a:ext>
              </a:extLst>
            </p:cNvPr>
            <p:cNvSpPr/>
            <p:nvPr/>
          </p:nvSpPr>
          <p:spPr>
            <a:xfrm rot="4038679">
              <a:off x="9655156" y="709572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43" name="Isosceles Triangle 942">
              <a:extLst>
                <a:ext uri="{FF2B5EF4-FFF2-40B4-BE49-F238E27FC236}">
                  <a16:creationId xmlns:a16="http://schemas.microsoft.com/office/drawing/2014/main" id="{8BF55774-229E-4153-ABFF-1B43512E7960}"/>
                </a:ext>
              </a:extLst>
            </p:cNvPr>
            <p:cNvSpPr/>
            <p:nvPr/>
          </p:nvSpPr>
          <p:spPr>
            <a:xfrm rot="5400000">
              <a:off x="8763062" y="295040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44" name="Isosceles Triangle 943">
              <a:extLst>
                <a:ext uri="{FF2B5EF4-FFF2-40B4-BE49-F238E27FC236}">
                  <a16:creationId xmlns:a16="http://schemas.microsoft.com/office/drawing/2014/main" id="{A4517B04-7D85-4F8A-ADD4-34685FCC6CBD}"/>
                </a:ext>
              </a:extLst>
            </p:cNvPr>
            <p:cNvSpPr/>
            <p:nvPr/>
          </p:nvSpPr>
          <p:spPr>
            <a:xfrm rot="8972114">
              <a:off x="8284927" y="518736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45" name="Isosceles Triangle 944">
              <a:extLst>
                <a:ext uri="{FF2B5EF4-FFF2-40B4-BE49-F238E27FC236}">
                  <a16:creationId xmlns:a16="http://schemas.microsoft.com/office/drawing/2014/main" id="{CB872993-63BE-446A-925B-775B16AC9DFB}"/>
                </a:ext>
              </a:extLst>
            </p:cNvPr>
            <p:cNvSpPr/>
            <p:nvPr/>
          </p:nvSpPr>
          <p:spPr>
            <a:xfrm rot="13701650">
              <a:off x="7684407" y="306422"/>
              <a:ext cx="492291" cy="298020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46" name="Isosceles Triangle 945">
              <a:extLst>
                <a:ext uri="{FF2B5EF4-FFF2-40B4-BE49-F238E27FC236}">
                  <a16:creationId xmlns:a16="http://schemas.microsoft.com/office/drawing/2014/main" id="{E924C9F8-063C-464F-8FDC-C3AC7837A431}"/>
                </a:ext>
              </a:extLst>
            </p:cNvPr>
            <p:cNvSpPr/>
            <p:nvPr/>
          </p:nvSpPr>
          <p:spPr>
            <a:xfrm rot="9629502">
              <a:off x="8577990" y="714324"/>
              <a:ext cx="443061" cy="229304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47" name="Isosceles Triangle 946">
              <a:extLst>
                <a:ext uri="{FF2B5EF4-FFF2-40B4-BE49-F238E27FC236}">
                  <a16:creationId xmlns:a16="http://schemas.microsoft.com/office/drawing/2014/main" id="{F4B3E6CC-E981-4D57-8CE0-137F2FA4CDD4}"/>
                </a:ext>
              </a:extLst>
            </p:cNvPr>
            <p:cNvSpPr/>
            <p:nvPr/>
          </p:nvSpPr>
          <p:spPr>
            <a:xfrm rot="5939519">
              <a:off x="8603060" y="483601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48" name="Isosceles Triangle 947">
              <a:extLst>
                <a:ext uri="{FF2B5EF4-FFF2-40B4-BE49-F238E27FC236}">
                  <a16:creationId xmlns:a16="http://schemas.microsoft.com/office/drawing/2014/main" id="{ECACA33C-29A1-4485-BAB0-282A5D23B64E}"/>
                </a:ext>
              </a:extLst>
            </p:cNvPr>
            <p:cNvSpPr/>
            <p:nvPr/>
          </p:nvSpPr>
          <p:spPr>
            <a:xfrm rot="20154498">
              <a:off x="8241663" y="697134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949" name="Isosceles Triangle 948">
              <a:extLst>
                <a:ext uri="{FF2B5EF4-FFF2-40B4-BE49-F238E27FC236}">
                  <a16:creationId xmlns:a16="http://schemas.microsoft.com/office/drawing/2014/main" id="{330B8BAB-C7FD-4844-ACE7-69E65BDB8600}"/>
                </a:ext>
              </a:extLst>
            </p:cNvPr>
            <p:cNvSpPr/>
            <p:nvPr/>
          </p:nvSpPr>
          <p:spPr>
            <a:xfrm rot="16637423">
              <a:off x="9939520" y="628412"/>
              <a:ext cx="247690" cy="391944"/>
            </a:xfrm>
            <a:prstGeom prst="triangle">
              <a:avLst>
                <a:gd name="adj" fmla="val 10000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50" name="Isosceles Triangle 949">
              <a:extLst>
                <a:ext uri="{FF2B5EF4-FFF2-40B4-BE49-F238E27FC236}">
                  <a16:creationId xmlns:a16="http://schemas.microsoft.com/office/drawing/2014/main" id="{4CE7546B-318D-43D1-96C6-0BC1356ADEF8}"/>
                </a:ext>
              </a:extLst>
            </p:cNvPr>
            <p:cNvSpPr/>
            <p:nvPr/>
          </p:nvSpPr>
          <p:spPr>
            <a:xfrm rot="10800000">
              <a:off x="9940674" y="555000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51" name="Isosceles Triangle 950">
              <a:extLst>
                <a:ext uri="{FF2B5EF4-FFF2-40B4-BE49-F238E27FC236}">
                  <a16:creationId xmlns:a16="http://schemas.microsoft.com/office/drawing/2014/main" id="{D5F7E979-2169-4852-9E53-6DEA0D396F55}"/>
                </a:ext>
              </a:extLst>
            </p:cNvPr>
            <p:cNvSpPr/>
            <p:nvPr/>
          </p:nvSpPr>
          <p:spPr>
            <a:xfrm rot="16720593">
              <a:off x="9368330" y="567609"/>
              <a:ext cx="461549" cy="381896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52" name="Isosceles Triangle 951">
              <a:extLst>
                <a:ext uri="{FF2B5EF4-FFF2-40B4-BE49-F238E27FC236}">
                  <a16:creationId xmlns:a16="http://schemas.microsoft.com/office/drawing/2014/main" id="{49FABB55-AA5A-4A58-BC18-E1B5A2D1AAB7}"/>
                </a:ext>
              </a:extLst>
            </p:cNvPr>
            <p:cNvSpPr/>
            <p:nvPr/>
          </p:nvSpPr>
          <p:spPr>
            <a:xfrm rot="6476919">
              <a:off x="9903358" y="371820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53" name="Isosceles Triangle 952">
              <a:extLst>
                <a:ext uri="{FF2B5EF4-FFF2-40B4-BE49-F238E27FC236}">
                  <a16:creationId xmlns:a16="http://schemas.microsoft.com/office/drawing/2014/main" id="{587FC006-1C5E-4BC9-849C-50EA310D7571}"/>
                </a:ext>
              </a:extLst>
            </p:cNvPr>
            <p:cNvSpPr/>
            <p:nvPr/>
          </p:nvSpPr>
          <p:spPr>
            <a:xfrm rot="8775394">
              <a:off x="9639346" y="355618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54" name="Isosceles Triangle 953">
              <a:extLst>
                <a:ext uri="{FF2B5EF4-FFF2-40B4-BE49-F238E27FC236}">
                  <a16:creationId xmlns:a16="http://schemas.microsoft.com/office/drawing/2014/main" id="{3FE6D7EA-B963-4B50-BC23-DFF707F78771}"/>
                </a:ext>
              </a:extLst>
            </p:cNvPr>
            <p:cNvSpPr/>
            <p:nvPr/>
          </p:nvSpPr>
          <p:spPr>
            <a:xfrm>
              <a:off x="9642786" y="557034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55" name="Isosceles Triangle 954">
              <a:extLst>
                <a:ext uri="{FF2B5EF4-FFF2-40B4-BE49-F238E27FC236}">
                  <a16:creationId xmlns:a16="http://schemas.microsoft.com/office/drawing/2014/main" id="{2E2BCCDA-CAD7-43BE-BF52-EAC5E931842D}"/>
                </a:ext>
              </a:extLst>
            </p:cNvPr>
            <p:cNvSpPr/>
            <p:nvPr/>
          </p:nvSpPr>
          <p:spPr>
            <a:xfrm rot="19686574">
              <a:off x="9582361" y="558977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56" name="Isosceles Triangle 955">
              <a:extLst>
                <a:ext uri="{FF2B5EF4-FFF2-40B4-BE49-F238E27FC236}">
                  <a16:creationId xmlns:a16="http://schemas.microsoft.com/office/drawing/2014/main" id="{40D2342B-F2AD-4D36-B8BE-2D716CB833FA}"/>
                </a:ext>
              </a:extLst>
            </p:cNvPr>
            <p:cNvSpPr/>
            <p:nvPr/>
          </p:nvSpPr>
          <p:spPr>
            <a:xfrm>
              <a:off x="9991653" y="421250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57" name="Isosceles Triangle 956">
              <a:extLst>
                <a:ext uri="{FF2B5EF4-FFF2-40B4-BE49-F238E27FC236}">
                  <a16:creationId xmlns:a16="http://schemas.microsoft.com/office/drawing/2014/main" id="{78E52E9B-4FF4-499F-B8E3-38E83CFEC481}"/>
                </a:ext>
              </a:extLst>
            </p:cNvPr>
            <p:cNvSpPr/>
            <p:nvPr/>
          </p:nvSpPr>
          <p:spPr>
            <a:xfrm rot="9686310">
              <a:off x="8527723" y="182547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58" name="Isosceles Triangle 957">
              <a:extLst>
                <a:ext uri="{FF2B5EF4-FFF2-40B4-BE49-F238E27FC236}">
                  <a16:creationId xmlns:a16="http://schemas.microsoft.com/office/drawing/2014/main" id="{6C864CE1-1CA6-4090-8C41-774FC0B86264}"/>
                </a:ext>
              </a:extLst>
            </p:cNvPr>
            <p:cNvSpPr/>
            <p:nvPr/>
          </p:nvSpPr>
          <p:spPr>
            <a:xfrm>
              <a:off x="9305397" y="254287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59" name="Isosceles Triangle 958">
              <a:extLst>
                <a:ext uri="{FF2B5EF4-FFF2-40B4-BE49-F238E27FC236}">
                  <a16:creationId xmlns:a16="http://schemas.microsoft.com/office/drawing/2014/main" id="{15D8576D-9AE4-43C8-AB4D-2528F83676BD}"/>
                </a:ext>
              </a:extLst>
            </p:cNvPr>
            <p:cNvSpPr/>
            <p:nvPr/>
          </p:nvSpPr>
          <p:spPr>
            <a:xfrm rot="17395056">
              <a:off x="8918710" y="684407"/>
              <a:ext cx="389430" cy="267965"/>
            </a:xfrm>
            <a:prstGeom prst="triangle">
              <a:avLst>
                <a:gd name="adj" fmla="val 5376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60" name="Isosceles Triangle 959">
              <a:extLst>
                <a:ext uri="{FF2B5EF4-FFF2-40B4-BE49-F238E27FC236}">
                  <a16:creationId xmlns:a16="http://schemas.microsoft.com/office/drawing/2014/main" id="{AA488999-5120-492A-9846-BE669EFFD43C}"/>
                </a:ext>
              </a:extLst>
            </p:cNvPr>
            <p:cNvSpPr/>
            <p:nvPr/>
          </p:nvSpPr>
          <p:spPr>
            <a:xfrm rot="17788665">
              <a:off x="8787960" y="384175"/>
              <a:ext cx="193547" cy="40948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61" name="Isosceles Triangle 960">
              <a:extLst>
                <a:ext uri="{FF2B5EF4-FFF2-40B4-BE49-F238E27FC236}">
                  <a16:creationId xmlns:a16="http://schemas.microsoft.com/office/drawing/2014/main" id="{1BABCFD2-D097-425C-8A17-2D1DB74B7442}"/>
                </a:ext>
              </a:extLst>
            </p:cNvPr>
            <p:cNvSpPr/>
            <p:nvPr/>
          </p:nvSpPr>
          <p:spPr>
            <a:xfrm rot="20369630">
              <a:off x="9097097" y="643907"/>
              <a:ext cx="525256" cy="243522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962" name="Isosceles Triangle 961">
              <a:extLst>
                <a:ext uri="{FF2B5EF4-FFF2-40B4-BE49-F238E27FC236}">
                  <a16:creationId xmlns:a16="http://schemas.microsoft.com/office/drawing/2014/main" id="{008B2A47-D932-40E8-A85F-A234505D68D5}"/>
                </a:ext>
              </a:extLst>
            </p:cNvPr>
            <p:cNvSpPr/>
            <p:nvPr/>
          </p:nvSpPr>
          <p:spPr>
            <a:xfrm rot="19473599" flipV="1">
              <a:off x="8152362" y="788955"/>
              <a:ext cx="232778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63" name="Isosceles Triangle 962">
              <a:extLst>
                <a:ext uri="{FF2B5EF4-FFF2-40B4-BE49-F238E27FC236}">
                  <a16:creationId xmlns:a16="http://schemas.microsoft.com/office/drawing/2014/main" id="{60EB13AF-BE1D-4862-9BD4-2D0994A36A2B}"/>
                </a:ext>
              </a:extLst>
            </p:cNvPr>
            <p:cNvSpPr/>
            <p:nvPr/>
          </p:nvSpPr>
          <p:spPr>
            <a:xfrm rot="8673599">
              <a:off x="6019717" y="101044"/>
              <a:ext cx="158598" cy="119307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64" name="Isosceles Triangle 963">
              <a:extLst>
                <a:ext uri="{FF2B5EF4-FFF2-40B4-BE49-F238E27FC236}">
                  <a16:creationId xmlns:a16="http://schemas.microsoft.com/office/drawing/2014/main" id="{00EAC7A8-5134-4004-92AB-5A07BF870889}"/>
                </a:ext>
              </a:extLst>
            </p:cNvPr>
            <p:cNvSpPr/>
            <p:nvPr/>
          </p:nvSpPr>
          <p:spPr>
            <a:xfrm rot="8673599">
              <a:off x="7920245" y="244201"/>
              <a:ext cx="100942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65" name="Isosceles Triangle 964">
              <a:extLst>
                <a:ext uri="{FF2B5EF4-FFF2-40B4-BE49-F238E27FC236}">
                  <a16:creationId xmlns:a16="http://schemas.microsoft.com/office/drawing/2014/main" id="{7D9A600C-2087-4D22-BC2D-FFCF34207371}"/>
                </a:ext>
              </a:extLst>
            </p:cNvPr>
            <p:cNvSpPr/>
            <p:nvPr/>
          </p:nvSpPr>
          <p:spPr>
            <a:xfrm rot="6948095">
              <a:off x="3457960" y="195222"/>
              <a:ext cx="183719" cy="141730"/>
            </a:xfrm>
            <a:prstGeom prst="triangle">
              <a:avLst>
                <a:gd name="adj" fmla="val 88885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66" name="Isosceles Triangle 965">
              <a:extLst>
                <a:ext uri="{FF2B5EF4-FFF2-40B4-BE49-F238E27FC236}">
                  <a16:creationId xmlns:a16="http://schemas.microsoft.com/office/drawing/2014/main" id="{31148BEA-9882-477A-B825-F5D5806B3A58}"/>
                </a:ext>
              </a:extLst>
            </p:cNvPr>
            <p:cNvSpPr/>
            <p:nvPr/>
          </p:nvSpPr>
          <p:spPr>
            <a:xfrm rot="4460713" flipH="1">
              <a:off x="1735826" y="523474"/>
              <a:ext cx="45719" cy="10173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967" name="Isosceles Triangle 966">
              <a:extLst>
                <a:ext uri="{FF2B5EF4-FFF2-40B4-BE49-F238E27FC236}">
                  <a16:creationId xmlns:a16="http://schemas.microsoft.com/office/drawing/2014/main" id="{2EC1AD80-FFE6-4E14-AD9D-C40FA40C5F8E}"/>
                </a:ext>
              </a:extLst>
            </p:cNvPr>
            <p:cNvSpPr/>
            <p:nvPr/>
          </p:nvSpPr>
          <p:spPr>
            <a:xfrm rot="6948095">
              <a:off x="2300545" y="666014"/>
              <a:ext cx="155781" cy="11247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68" name="Isosceles Triangle 967">
              <a:extLst>
                <a:ext uri="{FF2B5EF4-FFF2-40B4-BE49-F238E27FC236}">
                  <a16:creationId xmlns:a16="http://schemas.microsoft.com/office/drawing/2014/main" id="{F5D45ADD-C47B-4B83-B120-E7D0F808B1D9}"/>
                </a:ext>
              </a:extLst>
            </p:cNvPr>
            <p:cNvSpPr/>
            <p:nvPr/>
          </p:nvSpPr>
          <p:spPr>
            <a:xfrm rot="12835606">
              <a:off x="3076867" y="363332"/>
              <a:ext cx="114528" cy="12480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969" name="Isosceles Triangle 968">
              <a:extLst>
                <a:ext uri="{FF2B5EF4-FFF2-40B4-BE49-F238E27FC236}">
                  <a16:creationId xmlns:a16="http://schemas.microsoft.com/office/drawing/2014/main" id="{57B0498F-4C73-4594-A707-0FF163601DB1}"/>
                </a:ext>
              </a:extLst>
            </p:cNvPr>
            <p:cNvSpPr/>
            <p:nvPr/>
          </p:nvSpPr>
          <p:spPr>
            <a:xfrm rot="14314573">
              <a:off x="2127796" y="233188"/>
              <a:ext cx="286945" cy="256764"/>
            </a:xfrm>
            <a:prstGeom prst="triangle">
              <a:avLst>
                <a:gd name="adj" fmla="val 100000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70" name="Isosceles Triangle 969">
              <a:extLst>
                <a:ext uri="{FF2B5EF4-FFF2-40B4-BE49-F238E27FC236}">
                  <a16:creationId xmlns:a16="http://schemas.microsoft.com/office/drawing/2014/main" id="{1A54C88E-529C-4C0B-8F29-1BFA6716DB85}"/>
                </a:ext>
              </a:extLst>
            </p:cNvPr>
            <p:cNvSpPr/>
            <p:nvPr/>
          </p:nvSpPr>
          <p:spPr>
            <a:xfrm rot="7485280">
              <a:off x="3744460" y="658474"/>
              <a:ext cx="118542" cy="16368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71" name="Isosceles Triangle 970">
              <a:extLst>
                <a:ext uri="{FF2B5EF4-FFF2-40B4-BE49-F238E27FC236}">
                  <a16:creationId xmlns:a16="http://schemas.microsoft.com/office/drawing/2014/main" id="{A189F183-65B1-4DEC-87A7-611030DF2913}"/>
                </a:ext>
              </a:extLst>
            </p:cNvPr>
            <p:cNvSpPr/>
            <p:nvPr/>
          </p:nvSpPr>
          <p:spPr>
            <a:xfrm rot="6988665">
              <a:off x="2434651" y="106312"/>
              <a:ext cx="233267" cy="449970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72" name="Isosceles Triangle 971">
              <a:extLst>
                <a:ext uri="{FF2B5EF4-FFF2-40B4-BE49-F238E27FC236}">
                  <a16:creationId xmlns:a16="http://schemas.microsoft.com/office/drawing/2014/main" id="{32264C42-8191-4A4C-86F7-0FACDAF9403F}"/>
                </a:ext>
              </a:extLst>
            </p:cNvPr>
            <p:cNvSpPr/>
            <p:nvPr/>
          </p:nvSpPr>
          <p:spPr>
            <a:xfrm rot="5213791">
              <a:off x="1351139" y="147099"/>
              <a:ext cx="155009" cy="6185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73" name="Isosceles Triangle 972">
              <a:extLst>
                <a:ext uri="{FF2B5EF4-FFF2-40B4-BE49-F238E27FC236}">
                  <a16:creationId xmlns:a16="http://schemas.microsoft.com/office/drawing/2014/main" id="{089AA966-D98A-477F-85BA-F4A85023EC20}"/>
                </a:ext>
              </a:extLst>
            </p:cNvPr>
            <p:cNvSpPr/>
            <p:nvPr/>
          </p:nvSpPr>
          <p:spPr>
            <a:xfrm rot="8673599">
              <a:off x="3225401" y="81727"/>
              <a:ext cx="80882" cy="669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74" name="Isosceles Triangle 973">
              <a:extLst>
                <a:ext uri="{FF2B5EF4-FFF2-40B4-BE49-F238E27FC236}">
                  <a16:creationId xmlns:a16="http://schemas.microsoft.com/office/drawing/2014/main" id="{CBEC6B1F-C026-4BE7-B6AF-D76B39BBA8DD}"/>
                </a:ext>
              </a:extLst>
            </p:cNvPr>
            <p:cNvSpPr/>
            <p:nvPr/>
          </p:nvSpPr>
          <p:spPr>
            <a:xfrm rot="16563460">
              <a:off x="1782479" y="60988"/>
              <a:ext cx="152815" cy="13009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75" name="Isosceles Triangle 974">
              <a:extLst>
                <a:ext uri="{FF2B5EF4-FFF2-40B4-BE49-F238E27FC236}">
                  <a16:creationId xmlns:a16="http://schemas.microsoft.com/office/drawing/2014/main" id="{050080C4-E57D-4E42-BCF5-7F6FB4F8FD0B}"/>
                </a:ext>
              </a:extLst>
            </p:cNvPr>
            <p:cNvSpPr/>
            <p:nvPr/>
          </p:nvSpPr>
          <p:spPr>
            <a:xfrm rot="4460713" flipH="1">
              <a:off x="4436622" y="578172"/>
              <a:ext cx="91528" cy="1217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76" name="Isosceles Triangle 975">
              <a:extLst>
                <a:ext uri="{FF2B5EF4-FFF2-40B4-BE49-F238E27FC236}">
                  <a16:creationId xmlns:a16="http://schemas.microsoft.com/office/drawing/2014/main" id="{345BBDD4-F6AC-45FC-85F5-6388F9078911}"/>
                </a:ext>
              </a:extLst>
            </p:cNvPr>
            <p:cNvSpPr/>
            <p:nvPr/>
          </p:nvSpPr>
          <p:spPr>
            <a:xfrm rot="6948095">
              <a:off x="5080801" y="670153"/>
              <a:ext cx="143642" cy="13371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77" name="Isosceles Triangle 976">
              <a:extLst>
                <a:ext uri="{FF2B5EF4-FFF2-40B4-BE49-F238E27FC236}">
                  <a16:creationId xmlns:a16="http://schemas.microsoft.com/office/drawing/2014/main" id="{D4F5360E-3577-4647-B9AD-40E58ADD452F}"/>
                </a:ext>
              </a:extLst>
            </p:cNvPr>
            <p:cNvSpPr/>
            <p:nvPr/>
          </p:nvSpPr>
          <p:spPr>
            <a:xfrm rot="8708762">
              <a:off x="5640107" y="584965"/>
              <a:ext cx="108930" cy="12135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78" name="Isosceles Triangle 977">
              <a:extLst>
                <a:ext uri="{FF2B5EF4-FFF2-40B4-BE49-F238E27FC236}">
                  <a16:creationId xmlns:a16="http://schemas.microsoft.com/office/drawing/2014/main" id="{57C31388-DE3F-4A89-BFE7-3E15C644461E}"/>
                </a:ext>
              </a:extLst>
            </p:cNvPr>
            <p:cNvSpPr/>
            <p:nvPr/>
          </p:nvSpPr>
          <p:spPr>
            <a:xfrm rot="5213791">
              <a:off x="4099930" y="82853"/>
              <a:ext cx="133531" cy="14254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79" name="Isosceles Triangle 978">
              <a:extLst>
                <a:ext uri="{FF2B5EF4-FFF2-40B4-BE49-F238E27FC236}">
                  <a16:creationId xmlns:a16="http://schemas.microsoft.com/office/drawing/2014/main" id="{1456AD6A-CBED-4466-8561-816E694F2A6B}"/>
                </a:ext>
              </a:extLst>
            </p:cNvPr>
            <p:cNvSpPr/>
            <p:nvPr/>
          </p:nvSpPr>
          <p:spPr>
            <a:xfrm rot="16563460">
              <a:off x="4529739" y="89223"/>
              <a:ext cx="182884" cy="8907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0" name="Isosceles Triangle 979">
              <a:extLst>
                <a:ext uri="{FF2B5EF4-FFF2-40B4-BE49-F238E27FC236}">
                  <a16:creationId xmlns:a16="http://schemas.microsoft.com/office/drawing/2014/main" id="{1713AF35-6FD0-458A-A2E5-BD97264663B5}"/>
                </a:ext>
              </a:extLst>
            </p:cNvPr>
            <p:cNvSpPr/>
            <p:nvPr/>
          </p:nvSpPr>
          <p:spPr>
            <a:xfrm rot="14314573">
              <a:off x="5128815" y="137420"/>
              <a:ext cx="157406" cy="160283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1" name="Isosceles Triangle 980">
              <a:extLst>
                <a:ext uri="{FF2B5EF4-FFF2-40B4-BE49-F238E27FC236}">
                  <a16:creationId xmlns:a16="http://schemas.microsoft.com/office/drawing/2014/main" id="{3CE40DBC-4983-408A-A041-E05D145FFA5E}"/>
                </a:ext>
              </a:extLst>
            </p:cNvPr>
            <p:cNvSpPr/>
            <p:nvPr/>
          </p:nvSpPr>
          <p:spPr>
            <a:xfrm rot="14314573">
              <a:off x="5857661" y="690385"/>
              <a:ext cx="135992" cy="11288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2" name="Isosceles Triangle 981">
              <a:extLst>
                <a:ext uri="{FF2B5EF4-FFF2-40B4-BE49-F238E27FC236}">
                  <a16:creationId xmlns:a16="http://schemas.microsoft.com/office/drawing/2014/main" id="{0045AA8F-4610-41FD-8F20-00C3A8BBFB4B}"/>
                </a:ext>
              </a:extLst>
            </p:cNvPr>
            <p:cNvSpPr/>
            <p:nvPr/>
          </p:nvSpPr>
          <p:spPr>
            <a:xfrm rot="14314573">
              <a:off x="6764695" y="420096"/>
              <a:ext cx="88109" cy="12067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3" name="Isosceles Triangle 982">
              <a:extLst>
                <a:ext uri="{FF2B5EF4-FFF2-40B4-BE49-F238E27FC236}">
                  <a16:creationId xmlns:a16="http://schemas.microsoft.com/office/drawing/2014/main" id="{7F7975B2-2F3B-405B-B3C8-38FB28DD5EF5}"/>
                </a:ext>
              </a:extLst>
            </p:cNvPr>
            <p:cNvSpPr/>
            <p:nvPr/>
          </p:nvSpPr>
          <p:spPr>
            <a:xfrm rot="8708762">
              <a:off x="7544136" y="652151"/>
              <a:ext cx="139385" cy="110757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4" name="Isosceles Triangle 983">
              <a:extLst>
                <a:ext uri="{FF2B5EF4-FFF2-40B4-BE49-F238E27FC236}">
                  <a16:creationId xmlns:a16="http://schemas.microsoft.com/office/drawing/2014/main" id="{11AFE397-5761-4E22-ADBF-FC154EC7EA06}"/>
                </a:ext>
              </a:extLst>
            </p:cNvPr>
            <p:cNvSpPr/>
            <p:nvPr/>
          </p:nvSpPr>
          <p:spPr>
            <a:xfrm rot="5213791">
              <a:off x="6124561" y="347155"/>
              <a:ext cx="102488" cy="206564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5" name="Isosceles Triangle 984">
              <a:extLst>
                <a:ext uri="{FF2B5EF4-FFF2-40B4-BE49-F238E27FC236}">
                  <a16:creationId xmlns:a16="http://schemas.microsoft.com/office/drawing/2014/main" id="{2F9B3A6B-6C97-41A2-BB8D-2692DE4A1E5A}"/>
                </a:ext>
              </a:extLst>
            </p:cNvPr>
            <p:cNvSpPr/>
            <p:nvPr/>
          </p:nvSpPr>
          <p:spPr>
            <a:xfrm rot="16563460">
              <a:off x="6490567" y="270896"/>
              <a:ext cx="66277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6" name="Isosceles Triangle 985">
              <a:extLst>
                <a:ext uri="{FF2B5EF4-FFF2-40B4-BE49-F238E27FC236}">
                  <a16:creationId xmlns:a16="http://schemas.microsoft.com/office/drawing/2014/main" id="{33EF6884-962E-460D-8979-73A422F8F4D7}"/>
                </a:ext>
              </a:extLst>
            </p:cNvPr>
            <p:cNvSpPr/>
            <p:nvPr/>
          </p:nvSpPr>
          <p:spPr>
            <a:xfrm rot="14314573">
              <a:off x="7098574" y="256574"/>
              <a:ext cx="54724" cy="11496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7" name="Isosceles Triangle 986">
              <a:extLst>
                <a:ext uri="{FF2B5EF4-FFF2-40B4-BE49-F238E27FC236}">
                  <a16:creationId xmlns:a16="http://schemas.microsoft.com/office/drawing/2014/main" id="{E736EFD2-CAA0-4875-B68E-202B0CB2CF2C}"/>
                </a:ext>
              </a:extLst>
            </p:cNvPr>
            <p:cNvSpPr/>
            <p:nvPr/>
          </p:nvSpPr>
          <p:spPr>
            <a:xfrm rot="5763460">
              <a:off x="10212825" y="675126"/>
              <a:ext cx="81319" cy="6660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8" name="Isosceles Triangle 987">
              <a:extLst>
                <a:ext uri="{FF2B5EF4-FFF2-40B4-BE49-F238E27FC236}">
                  <a16:creationId xmlns:a16="http://schemas.microsoft.com/office/drawing/2014/main" id="{2F878F29-E4A6-4876-9407-1FABF72701F0}"/>
                </a:ext>
              </a:extLst>
            </p:cNvPr>
            <p:cNvSpPr/>
            <p:nvPr/>
          </p:nvSpPr>
          <p:spPr>
            <a:xfrm rot="15260713" flipH="1">
              <a:off x="9730680" y="289542"/>
              <a:ext cx="45719" cy="128743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89" name="Isosceles Triangle 988">
              <a:extLst>
                <a:ext uri="{FF2B5EF4-FFF2-40B4-BE49-F238E27FC236}">
                  <a16:creationId xmlns:a16="http://schemas.microsoft.com/office/drawing/2014/main" id="{B51FEC8F-3716-4124-A99E-E527A96EDE05}"/>
                </a:ext>
              </a:extLst>
            </p:cNvPr>
            <p:cNvSpPr/>
            <p:nvPr/>
          </p:nvSpPr>
          <p:spPr>
            <a:xfrm rot="17748095">
              <a:off x="9030659" y="211405"/>
              <a:ext cx="45719" cy="13607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90" name="Isosceles Triangle 989">
              <a:extLst>
                <a:ext uri="{FF2B5EF4-FFF2-40B4-BE49-F238E27FC236}">
                  <a16:creationId xmlns:a16="http://schemas.microsoft.com/office/drawing/2014/main" id="{7C7A0D96-E418-4C3C-B675-DA3692FBF72F}"/>
                </a:ext>
              </a:extLst>
            </p:cNvPr>
            <p:cNvSpPr/>
            <p:nvPr/>
          </p:nvSpPr>
          <p:spPr>
            <a:xfrm rot="2035606">
              <a:off x="8213070" y="446431"/>
              <a:ext cx="163594" cy="11022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991" name="Isosceles Triangle 990">
              <a:extLst>
                <a:ext uri="{FF2B5EF4-FFF2-40B4-BE49-F238E27FC236}">
                  <a16:creationId xmlns:a16="http://schemas.microsoft.com/office/drawing/2014/main" id="{629028DC-A5A6-40BD-BB00-C20643792A1F}"/>
                </a:ext>
              </a:extLst>
            </p:cNvPr>
            <p:cNvSpPr/>
            <p:nvPr/>
          </p:nvSpPr>
          <p:spPr>
            <a:xfrm rot="5763460">
              <a:off x="7475044" y="217006"/>
              <a:ext cx="87957" cy="15113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92" name="Isosceles Triangle 991">
              <a:extLst>
                <a:ext uri="{FF2B5EF4-FFF2-40B4-BE49-F238E27FC236}">
                  <a16:creationId xmlns:a16="http://schemas.microsoft.com/office/drawing/2014/main" id="{D59D33C4-A8D2-4973-81CE-FA86ACBBFB7C}"/>
                </a:ext>
              </a:extLst>
            </p:cNvPr>
            <p:cNvSpPr/>
            <p:nvPr/>
          </p:nvSpPr>
          <p:spPr>
            <a:xfrm rot="3514573">
              <a:off x="10181856" y="370255"/>
              <a:ext cx="45719" cy="179380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93" name="Isosceles Triangle 992">
              <a:extLst>
                <a:ext uri="{FF2B5EF4-FFF2-40B4-BE49-F238E27FC236}">
                  <a16:creationId xmlns:a16="http://schemas.microsoft.com/office/drawing/2014/main" id="{B2A021BA-47F5-4797-BD8F-B2677C671EDC}"/>
                </a:ext>
              </a:extLst>
            </p:cNvPr>
            <p:cNvSpPr/>
            <p:nvPr/>
          </p:nvSpPr>
          <p:spPr>
            <a:xfrm rot="3514573">
              <a:off x="9315317" y="590138"/>
              <a:ext cx="105873" cy="10601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94" name="Isosceles Triangle 993">
              <a:extLst>
                <a:ext uri="{FF2B5EF4-FFF2-40B4-BE49-F238E27FC236}">
                  <a16:creationId xmlns:a16="http://schemas.microsoft.com/office/drawing/2014/main" id="{8D73CE24-A84F-4375-BDBA-FE04D5F6B457}"/>
                </a:ext>
              </a:extLst>
            </p:cNvPr>
            <p:cNvSpPr/>
            <p:nvPr/>
          </p:nvSpPr>
          <p:spPr>
            <a:xfrm rot="19508762">
              <a:off x="8543915" y="291022"/>
              <a:ext cx="45719" cy="60184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95" name="Isosceles Triangle 994">
              <a:extLst>
                <a:ext uri="{FF2B5EF4-FFF2-40B4-BE49-F238E27FC236}">
                  <a16:creationId xmlns:a16="http://schemas.microsoft.com/office/drawing/2014/main" id="{20917E9B-9EF2-43A6-B7C2-B1381609BB1A}"/>
                </a:ext>
              </a:extLst>
            </p:cNvPr>
            <p:cNvSpPr/>
            <p:nvPr/>
          </p:nvSpPr>
          <p:spPr>
            <a:xfrm rot="16013791">
              <a:off x="9980621" y="759446"/>
              <a:ext cx="66980" cy="54863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96" name="Isosceles Triangle 995">
              <a:extLst>
                <a:ext uri="{FF2B5EF4-FFF2-40B4-BE49-F238E27FC236}">
                  <a16:creationId xmlns:a16="http://schemas.microsoft.com/office/drawing/2014/main" id="{C1F03E6E-3466-4B4F-A18A-A6C589F38EC3}"/>
                </a:ext>
              </a:extLst>
            </p:cNvPr>
            <p:cNvSpPr/>
            <p:nvPr/>
          </p:nvSpPr>
          <p:spPr>
            <a:xfrm rot="5763460">
              <a:off x="9535533" y="744746"/>
              <a:ext cx="117213" cy="118305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97" name="Isosceles Triangle 996">
              <a:extLst>
                <a:ext uri="{FF2B5EF4-FFF2-40B4-BE49-F238E27FC236}">
                  <a16:creationId xmlns:a16="http://schemas.microsoft.com/office/drawing/2014/main" id="{611066D6-47BC-4198-AE9F-2972889CA73C}"/>
                </a:ext>
              </a:extLst>
            </p:cNvPr>
            <p:cNvSpPr/>
            <p:nvPr/>
          </p:nvSpPr>
          <p:spPr>
            <a:xfrm rot="3514573">
              <a:off x="9033569" y="719948"/>
              <a:ext cx="51803" cy="45719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998" name="Isosceles Triangle 997">
              <a:extLst>
                <a:ext uri="{FF2B5EF4-FFF2-40B4-BE49-F238E27FC236}">
                  <a16:creationId xmlns:a16="http://schemas.microsoft.com/office/drawing/2014/main" id="{878FCAA9-5BDB-4F5F-BA94-39C09211EF36}"/>
                </a:ext>
              </a:extLst>
            </p:cNvPr>
            <p:cNvSpPr/>
            <p:nvPr/>
          </p:nvSpPr>
          <p:spPr>
            <a:xfrm rot="14588694">
              <a:off x="8902096" y="485642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999" name="Isosceles Triangle 998">
              <a:extLst>
                <a:ext uri="{FF2B5EF4-FFF2-40B4-BE49-F238E27FC236}">
                  <a16:creationId xmlns:a16="http://schemas.microsoft.com/office/drawing/2014/main" id="{B17E4E6D-7805-479E-B393-9C722C7AE4BE}"/>
                </a:ext>
              </a:extLst>
            </p:cNvPr>
            <p:cNvSpPr/>
            <p:nvPr/>
          </p:nvSpPr>
          <p:spPr>
            <a:xfrm rot="8504451">
              <a:off x="8795503" y="386835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00" name="Isosceles Triangle 999">
              <a:extLst>
                <a:ext uri="{FF2B5EF4-FFF2-40B4-BE49-F238E27FC236}">
                  <a16:creationId xmlns:a16="http://schemas.microsoft.com/office/drawing/2014/main" id="{732D6442-209B-41D3-83A9-FE1504D6481E}"/>
                </a:ext>
              </a:extLst>
            </p:cNvPr>
            <p:cNvSpPr/>
            <p:nvPr/>
          </p:nvSpPr>
          <p:spPr>
            <a:xfrm rot="9397220">
              <a:off x="9141154" y="433882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01" name="Isosceles Triangle 1000">
              <a:extLst>
                <a:ext uri="{FF2B5EF4-FFF2-40B4-BE49-F238E27FC236}">
                  <a16:creationId xmlns:a16="http://schemas.microsoft.com/office/drawing/2014/main" id="{E6D9959C-16D2-498B-A74E-9C628608E884}"/>
                </a:ext>
              </a:extLst>
            </p:cNvPr>
            <p:cNvSpPr/>
            <p:nvPr/>
          </p:nvSpPr>
          <p:spPr>
            <a:xfrm rot="10800000">
              <a:off x="7439809" y="401412"/>
              <a:ext cx="630948" cy="354607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002" name="Isosceles Triangle 1001">
              <a:extLst>
                <a:ext uri="{FF2B5EF4-FFF2-40B4-BE49-F238E27FC236}">
                  <a16:creationId xmlns:a16="http://schemas.microsoft.com/office/drawing/2014/main" id="{D1C1F3A8-CF9D-4375-9037-E0DAE15A102F}"/>
                </a:ext>
              </a:extLst>
            </p:cNvPr>
            <p:cNvSpPr/>
            <p:nvPr/>
          </p:nvSpPr>
          <p:spPr>
            <a:xfrm rot="11716535">
              <a:off x="8817067" y="273703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</p:grpSp>
      <p:sp>
        <p:nvSpPr>
          <p:cNvPr id="1004" name="Isosceles Triangle 1003">
            <a:extLst>
              <a:ext uri="{FF2B5EF4-FFF2-40B4-BE49-F238E27FC236}">
                <a16:creationId xmlns:a16="http://schemas.microsoft.com/office/drawing/2014/main" id="{E0358A08-33CA-4D61-9F02-CDE9011BA819}"/>
              </a:ext>
            </a:extLst>
          </p:cNvPr>
          <p:cNvSpPr/>
          <p:nvPr/>
        </p:nvSpPr>
        <p:spPr>
          <a:xfrm>
            <a:off x="3197677" y="3495842"/>
            <a:ext cx="508134" cy="542679"/>
          </a:xfrm>
          <a:prstGeom prst="triangle">
            <a:avLst>
              <a:gd name="adj" fmla="val 66258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/>
          </a:p>
        </p:txBody>
      </p:sp>
      <p:sp>
        <p:nvSpPr>
          <p:cNvPr id="1005" name="Isosceles Triangle 1004">
            <a:extLst>
              <a:ext uri="{FF2B5EF4-FFF2-40B4-BE49-F238E27FC236}">
                <a16:creationId xmlns:a16="http://schemas.microsoft.com/office/drawing/2014/main" id="{5D0E8B9D-D44E-4CF1-BA8A-CBC4CB7B529A}"/>
              </a:ext>
            </a:extLst>
          </p:cNvPr>
          <p:cNvSpPr/>
          <p:nvPr/>
        </p:nvSpPr>
        <p:spPr>
          <a:xfrm rot="6595056">
            <a:off x="3504286" y="3331735"/>
            <a:ext cx="560718" cy="340119"/>
          </a:xfrm>
          <a:prstGeom prst="triangle">
            <a:avLst>
              <a:gd name="adj" fmla="val 4738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06" name="Isosceles Triangle 1005">
            <a:extLst>
              <a:ext uri="{FF2B5EF4-FFF2-40B4-BE49-F238E27FC236}">
                <a16:creationId xmlns:a16="http://schemas.microsoft.com/office/drawing/2014/main" id="{9E502520-3D3C-470D-BEB1-DD4D3738D094}"/>
              </a:ext>
            </a:extLst>
          </p:cNvPr>
          <p:cNvSpPr/>
          <p:nvPr/>
        </p:nvSpPr>
        <p:spPr>
          <a:xfrm rot="4169630">
            <a:off x="3549654" y="3637300"/>
            <a:ext cx="377545" cy="329332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07" name="Isosceles Triangle 1006">
            <a:extLst>
              <a:ext uri="{FF2B5EF4-FFF2-40B4-BE49-F238E27FC236}">
                <a16:creationId xmlns:a16="http://schemas.microsoft.com/office/drawing/2014/main" id="{F5480BB1-CB6C-44B2-A752-A390C98BCE6D}"/>
              </a:ext>
            </a:extLst>
          </p:cNvPr>
          <p:cNvSpPr/>
          <p:nvPr/>
        </p:nvSpPr>
        <p:spPr>
          <a:xfrm rot="3130022">
            <a:off x="4575430" y="3805059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008" name="Isosceles Triangle 1007">
            <a:extLst>
              <a:ext uri="{FF2B5EF4-FFF2-40B4-BE49-F238E27FC236}">
                <a16:creationId xmlns:a16="http://schemas.microsoft.com/office/drawing/2014/main" id="{7FEB038B-EB27-49CF-BD00-C46C14387D11}"/>
              </a:ext>
            </a:extLst>
          </p:cNvPr>
          <p:cNvSpPr/>
          <p:nvPr/>
        </p:nvSpPr>
        <p:spPr>
          <a:xfrm rot="20526991">
            <a:off x="4205952" y="3387982"/>
            <a:ext cx="80882" cy="6696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009" name="Isosceles Triangle 1008">
            <a:extLst>
              <a:ext uri="{FF2B5EF4-FFF2-40B4-BE49-F238E27FC236}">
                <a16:creationId xmlns:a16="http://schemas.microsoft.com/office/drawing/2014/main" id="{1B3CD1F4-0C80-40A3-A448-B8DF04BD5573}"/>
              </a:ext>
            </a:extLst>
          </p:cNvPr>
          <p:cNvSpPr/>
          <p:nvPr/>
        </p:nvSpPr>
        <p:spPr>
          <a:xfrm rot="19988694">
            <a:off x="2902392" y="3576080"/>
            <a:ext cx="492291" cy="273369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18" name="Isosceles Triangle 1017">
            <a:extLst>
              <a:ext uri="{FF2B5EF4-FFF2-40B4-BE49-F238E27FC236}">
                <a16:creationId xmlns:a16="http://schemas.microsoft.com/office/drawing/2014/main" id="{D3ECB0B8-52C1-4B56-8151-91D488C583C7}"/>
              </a:ext>
            </a:extLst>
          </p:cNvPr>
          <p:cNvSpPr/>
          <p:nvPr/>
        </p:nvSpPr>
        <p:spPr>
          <a:xfrm rot="16563460">
            <a:off x="3825045" y="3799033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020" name="Isosceles Triangle 1019">
            <a:extLst>
              <a:ext uri="{FF2B5EF4-FFF2-40B4-BE49-F238E27FC236}">
                <a16:creationId xmlns:a16="http://schemas.microsoft.com/office/drawing/2014/main" id="{11F9FB31-667A-4672-ADC1-ACF01D9779E7}"/>
              </a:ext>
            </a:extLst>
          </p:cNvPr>
          <p:cNvSpPr/>
          <p:nvPr/>
        </p:nvSpPr>
        <p:spPr>
          <a:xfrm rot="1985933">
            <a:off x="2936283" y="3400264"/>
            <a:ext cx="492291" cy="273369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21" name="Isosceles Triangle 1020">
            <a:extLst>
              <a:ext uri="{FF2B5EF4-FFF2-40B4-BE49-F238E27FC236}">
                <a16:creationId xmlns:a16="http://schemas.microsoft.com/office/drawing/2014/main" id="{D8038DA5-CE3F-44F0-AF46-1D26BF82EE73}"/>
              </a:ext>
            </a:extLst>
          </p:cNvPr>
          <p:cNvSpPr/>
          <p:nvPr/>
        </p:nvSpPr>
        <p:spPr>
          <a:xfrm rot="10800000">
            <a:off x="3036309" y="3276462"/>
            <a:ext cx="492291" cy="273369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26" name="Isosceles Triangle 1025">
            <a:extLst>
              <a:ext uri="{FF2B5EF4-FFF2-40B4-BE49-F238E27FC236}">
                <a16:creationId xmlns:a16="http://schemas.microsoft.com/office/drawing/2014/main" id="{6BAD5F80-415E-45B3-AAD3-4C9DCEAB9286}"/>
              </a:ext>
            </a:extLst>
          </p:cNvPr>
          <p:cNvSpPr/>
          <p:nvPr/>
        </p:nvSpPr>
        <p:spPr>
          <a:xfrm rot="2901650">
            <a:off x="3165655" y="3519307"/>
            <a:ext cx="492291" cy="298020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C0C74908-E8C1-4C1F-9FE8-323FB7BA2932}"/>
              </a:ext>
            </a:extLst>
          </p:cNvPr>
          <p:cNvSpPr/>
          <p:nvPr/>
        </p:nvSpPr>
        <p:spPr>
          <a:xfrm>
            <a:off x="3271596" y="3367730"/>
            <a:ext cx="630948" cy="354607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44" name="Isosceles Triangle 1043">
            <a:extLst>
              <a:ext uri="{FF2B5EF4-FFF2-40B4-BE49-F238E27FC236}">
                <a16:creationId xmlns:a16="http://schemas.microsoft.com/office/drawing/2014/main" id="{FC2D7367-4A2D-4B66-8A23-50FCA9964070}"/>
              </a:ext>
            </a:extLst>
          </p:cNvPr>
          <p:cNvSpPr/>
          <p:nvPr/>
        </p:nvSpPr>
        <p:spPr>
          <a:xfrm rot="19988694">
            <a:off x="5683494" y="3600921"/>
            <a:ext cx="492291" cy="273369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1A99C53C-23C0-42EF-BF26-C12BEA40554F}"/>
              </a:ext>
            </a:extLst>
          </p:cNvPr>
          <p:cNvSpPr/>
          <p:nvPr/>
        </p:nvSpPr>
        <p:spPr>
          <a:xfrm rot="9569630">
            <a:off x="5167914" y="3547106"/>
            <a:ext cx="810238" cy="355422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46" name="Isosceles Triangle 1045">
            <a:extLst>
              <a:ext uri="{FF2B5EF4-FFF2-40B4-BE49-F238E27FC236}">
                <a16:creationId xmlns:a16="http://schemas.microsoft.com/office/drawing/2014/main" id="{2F5DBC66-48AF-41F0-8AB2-245463786A15}"/>
              </a:ext>
            </a:extLst>
          </p:cNvPr>
          <p:cNvSpPr/>
          <p:nvPr/>
        </p:nvSpPr>
        <p:spPr>
          <a:xfrm>
            <a:off x="3832170" y="3780121"/>
            <a:ext cx="912465" cy="303745"/>
          </a:xfrm>
          <a:prstGeom prst="triangle">
            <a:avLst>
              <a:gd name="adj" fmla="val 7205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/>
          </a:p>
        </p:txBody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DC53F8D8-357A-4EAE-A961-F3A325F353A2}"/>
              </a:ext>
            </a:extLst>
          </p:cNvPr>
          <p:cNvSpPr/>
          <p:nvPr/>
        </p:nvSpPr>
        <p:spPr>
          <a:xfrm rot="12785933">
            <a:off x="4134301" y="3692955"/>
            <a:ext cx="508134" cy="384557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48" name="Isosceles Triangle 1047">
            <a:extLst>
              <a:ext uri="{FF2B5EF4-FFF2-40B4-BE49-F238E27FC236}">
                <a16:creationId xmlns:a16="http://schemas.microsoft.com/office/drawing/2014/main" id="{99160102-F0A4-4251-A044-B96743ADA69A}"/>
              </a:ext>
            </a:extLst>
          </p:cNvPr>
          <p:cNvSpPr/>
          <p:nvPr/>
        </p:nvSpPr>
        <p:spPr>
          <a:xfrm>
            <a:off x="4005141" y="3687306"/>
            <a:ext cx="508134" cy="282167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49" name="Isosceles Triangle 1048">
            <a:extLst>
              <a:ext uri="{FF2B5EF4-FFF2-40B4-BE49-F238E27FC236}">
                <a16:creationId xmlns:a16="http://schemas.microsoft.com/office/drawing/2014/main" id="{08A93F9A-DE94-473F-B916-B7FE0F8D7B9E}"/>
              </a:ext>
            </a:extLst>
          </p:cNvPr>
          <p:cNvSpPr/>
          <p:nvPr/>
        </p:nvSpPr>
        <p:spPr>
          <a:xfrm rot="9569630">
            <a:off x="4539293" y="3606687"/>
            <a:ext cx="765909" cy="347273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50" name="Isosceles Triangle 1049">
            <a:extLst>
              <a:ext uri="{FF2B5EF4-FFF2-40B4-BE49-F238E27FC236}">
                <a16:creationId xmlns:a16="http://schemas.microsoft.com/office/drawing/2014/main" id="{56EBA7F5-722D-4544-8061-02271D3D2B47}"/>
              </a:ext>
            </a:extLst>
          </p:cNvPr>
          <p:cNvSpPr/>
          <p:nvPr/>
        </p:nvSpPr>
        <p:spPr>
          <a:xfrm rot="6271469">
            <a:off x="4527471" y="3692399"/>
            <a:ext cx="508134" cy="359532"/>
          </a:xfrm>
          <a:prstGeom prst="triangle">
            <a:avLst>
              <a:gd name="adj" fmla="val 5030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51" name="Isosceles Triangle 1050">
            <a:extLst>
              <a:ext uri="{FF2B5EF4-FFF2-40B4-BE49-F238E27FC236}">
                <a16:creationId xmlns:a16="http://schemas.microsoft.com/office/drawing/2014/main" id="{45ACC18A-BBFC-4F6A-8EB5-6802ACD85A18}"/>
              </a:ext>
            </a:extLst>
          </p:cNvPr>
          <p:cNvSpPr/>
          <p:nvPr/>
        </p:nvSpPr>
        <p:spPr>
          <a:xfrm rot="8646364">
            <a:off x="4272783" y="3393048"/>
            <a:ext cx="649724" cy="530192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52" name="Isosceles Triangle 1051">
            <a:extLst>
              <a:ext uri="{FF2B5EF4-FFF2-40B4-BE49-F238E27FC236}">
                <a16:creationId xmlns:a16="http://schemas.microsoft.com/office/drawing/2014/main" id="{6DD5BB65-A096-46EF-9E05-5752B5292B0E}"/>
              </a:ext>
            </a:extLst>
          </p:cNvPr>
          <p:cNvSpPr/>
          <p:nvPr/>
        </p:nvSpPr>
        <p:spPr>
          <a:xfrm rot="20508296">
            <a:off x="4690815" y="3766563"/>
            <a:ext cx="727885" cy="309955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53" name="Isosceles Triangle 1052">
            <a:extLst>
              <a:ext uri="{FF2B5EF4-FFF2-40B4-BE49-F238E27FC236}">
                <a16:creationId xmlns:a16="http://schemas.microsoft.com/office/drawing/2014/main" id="{0B8F6C8C-45E9-42E3-B833-BF11DEE949CB}"/>
              </a:ext>
            </a:extLst>
          </p:cNvPr>
          <p:cNvSpPr/>
          <p:nvPr/>
        </p:nvSpPr>
        <p:spPr>
          <a:xfrm rot="16563460">
            <a:off x="6606147" y="3823874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054" name="Isosceles Triangle 1053">
            <a:extLst>
              <a:ext uri="{FF2B5EF4-FFF2-40B4-BE49-F238E27FC236}">
                <a16:creationId xmlns:a16="http://schemas.microsoft.com/office/drawing/2014/main" id="{C29FDD2F-D331-4BB5-AA8E-3084E27EFA3F}"/>
              </a:ext>
            </a:extLst>
          </p:cNvPr>
          <p:cNvSpPr/>
          <p:nvPr/>
        </p:nvSpPr>
        <p:spPr>
          <a:xfrm rot="7485280">
            <a:off x="6390752" y="3896210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055" name="Isosceles Triangle 1054">
            <a:extLst>
              <a:ext uri="{FF2B5EF4-FFF2-40B4-BE49-F238E27FC236}">
                <a16:creationId xmlns:a16="http://schemas.microsoft.com/office/drawing/2014/main" id="{4FAECFD9-1444-4F52-9BC6-EB9F52B57AE8}"/>
              </a:ext>
            </a:extLst>
          </p:cNvPr>
          <p:cNvSpPr/>
          <p:nvPr/>
        </p:nvSpPr>
        <p:spPr>
          <a:xfrm rot="17922152">
            <a:off x="4609221" y="3859182"/>
            <a:ext cx="204993" cy="248957"/>
          </a:xfrm>
          <a:prstGeom prst="triangle">
            <a:avLst>
              <a:gd name="adj" fmla="val 0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56" name="Isosceles Triangle 1055">
            <a:extLst>
              <a:ext uri="{FF2B5EF4-FFF2-40B4-BE49-F238E27FC236}">
                <a16:creationId xmlns:a16="http://schemas.microsoft.com/office/drawing/2014/main" id="{D6ECFBBD-35EB-48F4-8F69-322EC3FA679B}"/>
              </a:ext>
            </a:extLst>
          </p:cNvPr>
          <p:cNvSpPr/>
          <p:nvPr/>
        </p:nvSpPr>
        <p:spPr>
          <a:xfrm rot="1985933">
            <a:off x="5717385" y="3425105"/>
            <a:ext cx="492291" cy="273369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57" name="Isosceles Triangle 1056">
            <a:extLst>
              <a:ext uri="{FF2B5EF4-FFF2-40B4-BE49-F238E27FC236}">
                <a16:creationId xmlns:a16="http://schemas.microsoft.com/office/drawing/2014/main" id="{049D833D-1055-4A51-848F-AC0C1C7D65AE}"/>
              </a:ext>
            </a:extLst>
          </p:cNvPr>
          <p:cNvSpPr/>
          <p:nvPr/>
        </p:nvSpPr>
        <p:spPr>
          <a:xfrm rot="10800000">
            <a:off x="5817411" y="3301303"/>
            <a:ext cx="492291" cy="273369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02F8E756-9403-45F2-8445-89A7A2A09784}"/>
              </a:ext>
            </a:extLst>
          </p:cNvPr>
          <p:cNvSpPr/>
          <p:nvPr/>
        </p:nvSpPr>
        <p:spPr>
          <a:xfrm rot="9708296">
            <a:off x="4980339" y="3997908"/>
            <a:ext cx="705191" cy="300291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59" name="Isosceles Triangle 1058">
            <a:extLst>
              <a:ext uri="{FF2B5EF4-FFF2-40B4-BE49-F238E27FC236}">
                <a16:creationId xmlns:a16="http://schemas.microsoft.com/office/drawing/2014/main" id="{61976C96-1EAF-4020-A335-D90FE7104D18}"/>
              </a:ext>
            </a:extLst>
          </p:cNvPr>
          <p:cNvSpPr/>
          <p:nvPr/>
        </p:nvSpPr>
        <p:spPr>
          <a:xfrm rot="16200000">
            <a:off x="5063622" y="3681167"/>
            <a:ext cx="296771" cy="172383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3725F3EA-2340-4F98-8C12-4DB2A9285766}"/>
              </a:ext>
            </a:extLst>
          </p:cNvPr>
          <p:cNvSpPr/>
          <p:nvPr/>
        </p:nvSpPr>
        <p:spPr>
          <a:xfrm rot="4169630">
            <a:off x="5140482" y="3651217"/>
            <a:ext cx="784976" cy="489975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61" name="Isosceles Triangle 1060">
            <a:extLst>
              <a:ext uri="{FF2B5EF4-FFF2-40B4-BE49-F238E27FC236}">
                <a16:creationId xmlns:a16="http://schemas.microsoft.com/office/drawing/2014/main" id="{BC61DED3-9B3F-479C-A9B6-F8BC591D39BF}"/>
              </a:ext>
            </a:extLst>
          </p:cNvPr>
          <p:cNvSpPr/>
          <p:nvPr/>
        </p:nvSpPr>
        <p:spPr>
          <a:xfrm rot="19772114">
            <a:off x="5346237" y="3356484"/>
            <a:ext cx="492291" cy="273370"/>
          </a:xfrm>
          <a:prstGeom prst="triangle">
            <a:avLst>
              <a:gd name="adj" fmla="val 5030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62" name="Isosceles Triangle 1061">
            <a:extLst>
              <a:ext uri="{FF2B5EF4-FFF2-40B4-BE49-F238E27FC236}">
                <a16:creationId xmlns:a16="http://schemas.microsoft.com/office/drawing/2014/main" id="{A2051F85-8474-44FC-B70B-22DB2B27AA7D}"/>
              </a:ext>
            </a:extLst>
          </p:cNvPr>
          <p:cNvSpPr/>
          <p:nvPr/>
        </p:nvSpPr>
        <p:spPr>
          <a:xfrm rot="2901650">
            <a:off x="5946757" y="3544148"/>
            <a:ext cx="492291" cy="298020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63" name="Isosceles Triangle 1062">
            <a:extLst>
              <a:ext uri="{FF2B5EF4-FFF2-40B4-BE49-F238E27FC236}">
                <a16:creationId xmlns:a16="http://schemas.microsoft.com/office/drawing/2014/main" id="{256E6A66-128A-4EBD-8D8C-A27E5C9A8E5D}"/>
              </a:ext>
            </a:extLst>
          </p:cNvPr>
          <p:cNvSpPr/>
          <p:nvPr/>
        </p:nvSpPr>
        <p:spPr>
          <a:xfrm rot="16739519">
            <a:off x="5199716" y="3391619"/>
            <a:ext cx="320679" cy="273370"/>
          </a:xfrm>
          <a:prstGeom prst="triangle">
            <a:avLst>
              <a:gd name="adj" fmla="val 5030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64" name="Isosceles Triangle 1063">
            <a:extLst>
              <a:ext uri="{FF2B5EF4-FFF2-40B4-BE49-F238E27FC236}">
                <a16:creationId xmlns:a16="http://schemas.microsoft.com/office/drawing/2014/main" id="{D044D4AE-1A33-4E46-A459-72ABEF43A44C}"/>
              </a:ext>
            </a:extLst>
          </p:cNvPr>
          <p:cNvSpPr/>
          <p:nvPr/>
        </p:nvSpPr>
        <p:spPr>
          <a:xfrm rot="9354498">
            <a:off x="5613347" y="3340761"/>
            <a:ext cx="268445" cy="110695"/>
          </a:xfrm>
          <a:prstGeom prst="triangle">
            <a:avLst>
              <a:gd name="adj" fmla="val 53122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/>
          </a:p>
        </p:txBody>
      </p:sp>
      <p:sp>
        <p:nvSpPr>
          <p:cNvPr id="1065" name="Isosceles Triangle 1064">
            <a:extLst>
              <a:ext uri="{FF2B5EF4-FFF2-40B4-BE49-F238E27FC236}">
                <a16:creationId xmlns:a16="http://schemas.microsoft.com/office/drawing/2014/main" id="{3F6D18E2-CE0D-426B-B36A-EA37CAA8AE88}"/>
              </a:ext>
            </a:extLst>
          </p:cNvPr>
          <p:cNvSpPr/>
          <p:nvPr/>
        </p:nvSpPr>
        <p:spPr>
          <a:xfrm rot="5837423">
            <a:off x="3936245" y="3128234"/>
            <a:ext cx="247690" cy="391944"/>
          </a:xfrm>
          <a:prstGeom prst="triangle">
            <a:avLst>
              <a:gd name="adj" fmla="val 10000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66" name="Isosceles Triangle 1065">
            <a:extLst>
              <a:ext uri="{FF2B5EF4-FFF2-40B4-BE49-F238E27FC236}">
                <a16:creationId xmlns:a16="http://schemas.microsoft.com/office/drawing/2014/main" id="{9EF43278-6280-43A7-A79A-71ECFB65219F}"/>
              </a:ext>
            </a:extLst>
          </p:cNvPr>
          <p:cNvSpPr/>
          <p:nvPr/>
        </p:nvSpPr>
        <p:spPr>
          <a:xfrm>
            <a:off x="3781373" y="3335407"/>
            <a:ext cx="422490" cy="267965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67" name="Isosceles Triangle 1066">
            <a:extLst>
              <a:ext uri="{FF2B5EF4-FFF2-40B4-BE49-F238E27FC236}">
                <a16:creationId xmlns:a16="http://schemas.microsoft.com/office/drawing/2014/main" id="{DE0D28B1-B8D3-4D15-A82A-7FC2B6ADD42A}"/>
              </a:ext>
            </a:extLst>
          </p:cNvPr>
          <p:cNvSpPr/>
          <p:nvPr/>
        </p:nvSpPr>
        <p:spPr>
          <a:xfrm rot="17276919">
            <a:off x="3763024" y="3497077"/>
            <a:ext cx="448544" cy="304843"/>
          </a:xfrm>
          <a:prstGeom prst="triangle">
            <a:avLst>
              <a:gd name="adj" fmla="val 225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68" name="Isosceles Triangle 1067">
            <a:extLst>
              <a:ext uri="{FF2B5EF4-FFF2-40B4-BE49-F238E27FC236}">
                <a16:creationId xmlns:a16="http://schemas.microsoft.com/office/drawing/2014/main" id="{EF19E559-A3C5-460F-AF35-EFE02BA825D0}"/>
              </a:ext>
            </a:extLst>
          </p:cNvPr>
          <p:cNvSpPr/>
          <p:nvPr/>
        </p:nvSpPr>
        <p:spPr>
          <a:xfrm rot="19575394">
            <a:off x="3932993" y="3465548"/>
            <a:ext cx="551116" cy="327424"/>
          </a:xfrm>
          <a:prstGeom prst="triangle">
            <a:avLst>
              <a:gd name="adj" fmla="val 6045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69" name="Isosceles Triangle 1068">
            <a:extLst>
              <a:ext uri="{FF2B5EF4-FFF2-40B4-BE49-F238E27FC236}">
                <a16:creationId xmlns:a16="http://schemas.microsoft.com/office/drawing/2014/main" id="{D2E48F37-DE46-4368-AFCA-B2CEBD8BD607}"/>
              </a:ext>
            </a:extLst>
          </p:cNvPr>
          <p:cNvSpPr/>
          <p:nvPr/>
        </p:nvSpPr>
        <p:spPr>
          <a:xfrm rot="10800000">
            <a:off x="3998186" y="3364354"/>
            <a:ext cx="482483" cy="227202"/>
          </a:xfrm>
          <a:prstGeom prst="triangle">
            <a:avLst>
              <a:gd name="adj" fmla="val 6045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70" name="Isosceles Triangle 1069">
            <a:extLst>
              <a:ext uri="{FF2B5EF4-FFF2-40B4-BE49-F238E27FC236}">
                <a16:creationId xmlns:a16="http://schemas.microsoft.com/office/drawing/2014/main" id="{3556C6A1-5B66-493F-A304-7CA60F6BBEA0}"/>
              </a:ext>
            </a:extLst>
          </p:cNvPr>
          <p:cNvSpPr/>
          <p:nvPr/>
        </p:nvSpPr>
        <p:spPr>
          <a:xfrm rot="8886574">
            <a:off x="4207875" y="3452435"/>
            <a:ext cx="333219" cy="137178"/>
          </a:xfrm>
          <a:prstGeom prst="triangle">
            <a:avLst>
              <a:gd name="adj" fmla="val 6045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71" name="Isosceles Triangle 1070">
            <a:extLst>
              <a:ext uri="{FF2B5EF4-FFF2-40B4-BE49-F238E27FC236}">
                <a16:creationId xmlns:a16="http://schemas.microsoft.com/office/drawing/2014/main" id="{A75AF41B-22FE-4764-B801-21EFAE079538}"/>
              </a:ext>
            </a:extLst>
          </p:cNvPr>
          <p:cNvSpPr/>
          <p:nvPr/>
        </p:nvSpPr>
        <p:spPr>
          <a:xfrm rot="10800000">
            <a:off x="3480613" y="3544112"/>
            <a:ext cx="633261" cy="251674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72" name="Isosceles Triangle 1071">
            <a:extLst>
              <a:ext uri="{FF2B5EF4-FFF2-40B4-BE49-F238E27FC236}">
                <a16:creationId xmlns:a16="http://schemas.microsoft.com/office/drawing/2014/main" id="{AC343BB2-82A8-483F-8DD4-118D0F8F1BAA}"/>
              </a:ext>
            </a:extLst>
          </p:cNvPr>
          <p:cNvSpPr/>
          <p:nvPr/>
        </p:nvSpPr>
        <p:spPr>
          <a:xfrm rot="20486310">
            <a:off x="5179755" y="3759213"/>
            <a:ext cx="415977" cy="206830"/>
          </a:xfrm>
          <a:prstGeom prst="triangle">
            <a:avLst>
              <a:gd name="adj" fmla="val 6045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73" name="Isosceles Triangle 1072">
            <a:extLst>
              <a:ext uri="{FF2B5EF4-FFF2-40B4-BE49-F238E27FC236}">
                <a16:creationId xmlns:a16="http://schemas.microsoft.com/office/drawing/2014/main" id="{A841E5AE-F2E4-406C-8DB2-69B95AA374F6}"/>
              </a:ext>
            </a:extLst>
          </p:cNvPr>
          <p:cNvSpPr/>
          <p:nvPr/>
        </p:nvSpPr>
        <p:spPr>
          <a:xfrm rot="10800000">
            <a:off x="4313579" y="3630996"/>
            <a:ext cx="504479" cy="263307"/>
          </a:xfrm>
          <a:prstGeom prst="triangle">
            <a:avLst>
              <a:gd name="adj" fmla="val 34595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74" name="Isosceles Triangle 1073">
            <a:extLst>
              <a:ext uri="{FF2B5EF4-FFF2-40B4-BE49-F238E27FC236}">
                <a16:creationId xmlns:a16="http://schemas.microsoft.com/office/drawing/2014/main" id="{CA9A330C-EBB0-4E4B-8C6F-E65D46CD286C}"/>
              </a:ext>
            </a:extLst>
          </p:cNvPr>
          <p:cNvSpPr/>
          <p:nvPr/>
        </p:nvSpPr>
        <p:spPr>
          <a:xfrm rot="6988665">
            <a:off x="5141948" y="3354930"/>
            <a:ext cx="193547" cy="409485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75" name="Isosceles Triangle 1074">
            <a:extLst>
              <a:ext uri="{FF2B5EF4-FFF2-40B4-BE49-F238E27FC236}">
                <a16:creationId xmlns:a16="http://schemas.microsoft.com/office/drawing/2014/main" id="{0A781507-C536-4AAA-B4D3-C8BCE76BAEAB}"/>
              </a:ext>
            </a:extLst>
          </p:cNvPr>
          <p:cNvSpPr/>
          <p:nvPr/>
        </p:nvSpPr>
        <p:spPr>
          <a:xfrm rot="9569630">
            <a:off x="4501102" y="3261161"/>
            <a:ext cx="525256" cy="243522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76" name="Isosceles Triangle 1075">
            <a:extLst>
              <a:ext uri="{FF2B5EF4-FFF2-40B4-BE49-F238E27FC236}">
                <a16:creationId xmlns:a16="http://schemas.microsoft.com/office/drawing/2014/main" id="{50E00ABB-B29B-4CCC-9D26-48C8867DC89C}"/>
              </a:ext>
            </a:extLst>
          </p:cNvPr>
          <p:cNvSpPr/>
          <p:nvPr/>
        </p:nvSpPr>
        <p:spPr>
          <a:xfrm rot="3788694">
            <a:off x="4875342" y="3352096"/>
            <a:ext cx="346017" cy="310852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77" name="Isosceles Triangle 1076">
            <a:extLst>
              <a:ext uri="{FF2B5EF4-FFF2-40B4-BE49-F238E27FC236}">
                <a16:creationId xmlns:a16="http://schemas.microsoft.com/office/drawing/2014/main" id="{3C7CBCD5-3B12-4E1A-BE4B-3EE5F0B842B1}"/>
              </a:ext>
            </a:extLst>
          </p:cNvPr>
          <p:cNvSpPr/>
          <p:nvPr/>
        </p:nvSpPr>
        <p:spPr>
          <a:xfrm rot="19304451">
            <a:off x="4974128" y="3588549"/>
            <a:ext cx="353824" cy="173206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78" name="Isosceles Triangle 1077">
            <a:extLst>
              <a:ext uri="{FF2B5EF4-FFF2-40B4-BE49-F238E27FC236}">
                <a16:creationId xmlns:a16="http://schemas.microsoft.com/office/drawing/2014/main" id="{AD3727FF-F67E-45A3-BC19-3A13BA492F00}"/>
              </a:ext>
            </a:extLst>
          </p:cNvPr>
          <p:cNvSpPr/>
          <p:nvPr/>
        </p:nvSpPr>
        <p:spPr>
          <a:xfrm rot="20197220">
            <a:off x="4761373" y="3612235"/>
            <a:ext cx="220928" cy="102473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79" name="Isosceles Triangle 1078">
            <a:extLst>
              <a:ext uri="{FF2B5EF4-FFF2-40B4-BE49-F238E27FC236}">
                <a16:creationId xmlns:a16="http://schemas.microsoft.com/office/drawing/2014/main" id="{E07E22DA-D5EC-4281-BA4E-91B7910522AD}"/>
              </a:ext>
            </a:extLst>
          </p:cNvPr>
          <p:cNvSpPr/>
          <p:nvPr/>
        </p:nvSpPr>
        <p:spPr>
          <a:xfrm>
            <a:off x="6052698" y="3392571"/>
            <a:ext cx="630948" cy="354607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80" name="Isosceles Triangle 1079">
            <a:extLst>
              <a:ext uri="{FF2B5EF4-FFF2-40B4-BE49-F238E27FC236}">
                <a16:creationId xmlns:a16="http://schemas.microsoft.com/office/drawing/2014/main" id="{5BE620E4-044E-4870-A0EA-1F155CF4F6BC}"/>
              </a:ext>
            </a:extLst>
          </p:cNvPr>
          <p:cNvSpPr/>
          <p:nvPr/>
        </p:nvSpPr>
        <p:spPr>
          <a:xfrm rot="916535">
            <a:off x="5079491" y="3747831"/>
            <a:ext cx="226897" cy="127056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81" name="Isosceles Triangle 1080">
            <a:extLst>
              <a:ext uri="{FF2B5EF4-FFF2-40B4-BE49-F238E27FC236}">
                <a16:creationId xmlns:a16="http://schemas.microsoft.com/office/drawing/2014/main" id="{856D92BD-61E9-4508-AB3D-CE45F92BBC73}"/>
              </a:ext>
            </a:extLst>
          </p:cNvPr>
          <p:cNvSpPr/>
          <p:nvPr/>
        </p:nvSpPr>
        <p:spPr>
          <a:xfrm>
            <a:off x="5528932" y="3794337"/>
            <a:ext cx="335859" cy="377369"/>
          </a:xfrm>
          <a:prstGeom prst="triangle">
            <a:avLst>
              <a:gd name="adj" fmla="val 48915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82" name="Isosceles Triangle 1081">
            <a:extLst>
              <a:ext uri="{FF2B5EF4-FFF2-40B4-BE49-F238E27FC236}">
                <a16:creationId xmlns:a16="http://schemas.microsoft.com/office/drawing/2014/main" id="{7CBA1953-B2B1-46DA-A444-DB65516CBADA}"/>
              </a:ext>
            </a:extLst>
          </p:cNvPr>
          <p:cNvSpPr/>
          <p:nvPr/>
        </p:nvSpPr>
        <p:spPr>
          <a:xfrm>
            <a:off x="3510399" y="3776380"/>
            <a:ext cx="508134" cy="282167"/>
          </a:xfrm>
          <a:prstGeom prst="triangle">
            <a:avLst>
              <a:gd name="adj" fmla="val 66258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83" name="Isosceles Triangle 1082">
            <a:extLst>
              <a:ext uri="{FF2B5EF4-FFF2-40B4-BE49-F238E27FC236}">
                <a16:creationId xmlns:a16="http://schemas.microsoft.com/office/drawing/2014/main" id="{B3C79204-BA2F-432F-AEAC-67B23932A8E0}"/>
              </a:ext>
            </a:extLst>
          </p:cNvPr>
          <p:cNvSpPr/>
          <p:nvPr/>
        </p:nvSpPr>
        <p:spPr>
          <a:xfrm>
            <a:off x="3178492" y="3743160"/>
            <a:ext cx="392922" cy="335601"/>
          </a:xfrm>
          <a:prstGeom prst="triangle">
            <a:avLst>
              <a:gd name="adj" fmla="val 29014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84" name="Isosceles Triangle 1083">
            <a:extLst>
              <a:ext uri="{FF2B5EF4-FFF2-40B4-BE49-F238E27FC236}">
                <a16:creationId xmlns:a16="http://schemas.microsoft.com/office/drawing/2014/main" id="{C3A3E390-14F7-4EBB-9DD6-26B9411DCC42}"/>
              </a:ext>
            </a:extLst>
          </p:cNvPr>
          <p:cNvSpPr/>
          <p:nvPr/>
        </p:nvSpPr>
        <p:spPr>
          <a:xfrm rot="3788694">
            <a:off x="3037486" y="3816023"/>
            <a:ext cx="346017" cy="353059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85" name="Isosceles Triangle 1084">
            <a:extLst>
              <a:ext uri="{FF2B5EF4-FFF2-40B4-BE49-F238E27FC236}">
                <a16:creationId xmlns:a16="http://schemas.microsoft.com/office/drawing/2014/main" id="{8825D88A-B84F-4665-9736-CC69EC8F5A07}"/>
              </a:ext>
            </a:extLst>
          </p:cNvPr>
          <p:cNvSpPr/>
          <p:nvPr/>
        </p:nvSpPr>
        <p:spPr>
          <a:xfrm rot="19988694">
            <a:off x="7613731" y="3705223"/>
            <a:ext cx="492291" cy="273369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86" name="Isosceles Triangle 1085">
            <a:extLst>
              <a:ext uri="{FF2B5EF4-FFF2-40B4-BE49-F238E27FC236}">
                <a16:creationId xmlns:a16="http://schemas.microsoft.com/office/drawing/2014/main" id="{AA70A352-631E-4111-AC06-86CCD1A4AC28}"/>
              </a:ext>
            </a:extLst>
          </p:cNvPr>
          <p:cNvSpPr/>
          <p:nvPr/>
        </p:nvSpPr>
        <p:spPr>
          <a:xfrm rot="9569630">
            <a:off x="7098151" y="3651408"/>
            <a:ext cx="810238" cy="355422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87" name="Isosceles Triangle 1086">
            <a:extLst>
              <a:ext uri="{FF2B5EF4-FFF2-40B4-BE49-F238E27FC236}">
                <a16:creationId xmlns:a16="http://schemas.microsoft.com/office/drawing/2014/main" id="{4010BE71-52DA-4242-8D30-74BD4DDED2F8}"/>
              </a:ext>
            </a:extLst>
          </p:cNvPr>
          <p:cNvSpPr/>
          <p:nvPr/>
        </p:nvSpPr>
        <p:spPr>
          <a:xfrm rot="12785933">
            <a:off x="6064538" y="3797257"/>
            <a:ext cx="508134" cy="384557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88" name="Isosceles Triangle 1087">
            <a:extLst>
              <a:ext uri="{FF2B5EF4-FFF2-40B4-BE49-F238E27FC236}">
                <a16:creationId xmlns:a16="http://schemas.microsoft.com/office/drawing/2014/main" id="{150BBE6F-ADFA-4B98-8179-3CD6A348F698}"/>
              </a:ext>
            </a:extLst>
          </p:cNvPr>
          <p:cNvSpPr/>
          <p:nvPr/>
        </p:nvSpPr>
        <p:spPr>
          <a:xfrm>
            <a:off x="5935378" y="3791608"/>
            <a:ext cx="508134" cy="282167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89" name="Isosceles Triangle 1088">
            <a:extLst>
              <a:ext uri="{FF2B5EF4-FFF2-40B4-BE49-F238E27FC236}">
                <a16:creationId xmlns:a16="http://schemas.microsoft.com/office/drawing/2014/main" id="{6CE8FC0F-B664-4EC7-B4D1-471BAE391B72}"/>
              </a:ext>
            </a:extLst>
          </p:cNvPr>
          <p:cNvSpPr/>
          <p:nvPr/>
        </p:nvSpPr>
        <p:spPr>
          <a:xfrm rot="9569630">
            <a:off x="6469530" y="3710989"/>
            <a:ext cx="765909" cy="347273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090" name="Isosceles Triangle 1089">
            <a:extLst>
              <a:ext uri="{FF2B5EF4-FFF2-40B4-BE49-F238E27FC236}">
                <a16:creationId xmlns:a16="http://schemas.microsoft.com/office/drawing/2014/main" id="{86E98AEC-2EA0-4639-9387-E4264A7769FA}"/>
              </a:ext>
            </a:extLst>
          </p:cNvPr>
          <p:cNvSpPr/>
          <p:nvPr/>
        </p:nvSpPr>
        <p:spPr>
          <a:xfrm rot="6271469">
            <a:off x="6457708" y="3796701"/>
            <a:ext cx="508134" cy="359532"/>
          </a:xfrm>
          <a:prstGeom prst="triangle">
            <a:avLst>
              <a:gd name="adj" fmla="val 5030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91" name="Isosceles Triangle 1090">
            <a:extLst>
              <a:ext uri="{FF2B5EF4-FFF2-40B4-BE49-F238E27FC236}">
                <a16:creationId xmlns:a16="http://schemas.microsoft.com/office/drawing/2014/main" id="{946BEEA5-ADA5-4F49-B995-DEC4540C37DA}"/>
              </a:ext>
            </a:extLst>
          </p:cNvPr>
          <p:cNvSpPr/>
          <p:nvPr/>
        </p:nvSpPr>
        <p:spPr>
          <a:xfrm rot="8646364">
            <a:off x="6203020" y="3497350"/>
            <a:ext cx="649724" cy="530192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92" name="Isosceles Triangle 1091">
            <a:extLst>
              <a:ext uri="{FF2B5EF4-FFF2-40B4-BE49-F238E27FC236}">
                <a16:creationId xmlns:a16="http://schemas.microsoft.com/office/drawing/2014/main" id="{462E8545-9E18-4785-A55C-DB05B36078C7}"/>
              </a:ext>
            </a:extLst>
          </p:cNvPr>
          <p:cNvSpPr/>
          <p:nvPr/>
        </p:nvSpPr>
        <p:spPr>
          <a:xfrm rot="20508296">
            <a:off x="6621052" y="3870865"/>
            <a:ext cx="727885" cy="309955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93" name="Isosceles Triangle 1092">
            <a:extLst>
              <a:ext uri="{FF2B5EF4-FFF2-40B4-BE49-F238E27FC236}">
                <a16:creationId xmlns:a16="http://schemas.microsoft.com/office/drawing/2014/main" id="{52B53787-9AD3-45EA-A61E-49ECD685FF6A}"/>
              </a:ext>
            </a:extLst>
          </p:cNvPr>
          <p:cNvSpPr/>
          <p:nvPr/>
        </p:nvSpPr>
        <p:spPr>
          <a:xfrm rot="14763566">
            <a:off x="6282058" y="3324204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094" name="Isosceles Triangle 1093">
            <a:extLst>
              <a:ext uri="{FF2B5EF4-FFF2-40B4-BE49-F238E27FC236}">
                <a16:creationId xmlns:a16="http://schemas.microsoft.com/office/drawing/2014/main" id="{347D288C-C0DD-437C-81DD-51A4A69DE87C}"/>
              </a:ext>
            </a:extLst>
          </p:cNvPr>
          <p:cNvSpPr/>
          <p:nvPr/>
        </p:nvSpPr>
        <p:spPr>
          <a:xfrm rot="10311853">
            <a:off x="8553547" y="3391281"/>
            <a:ext cx="80882" cy="6696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095" name="Isosceles Triangle 1094">
            <a:extLst>
              <a:ext uri="{FF2B5EF4-FFF2-40B4-BE49-F238E27FC236}">
                <a16:creationId xmlns:a16="http://schemas.microsoft.com/office/drawing/2014/main" id="{F29F6494-0D03-4B9A-B516-001853DA9A7A}"/>
              </a:ext>
            </a:extLst>
          </p:cNvPr>
          <p:cNvSpPr/>
          <p:nvPr/>
        </p:nvSpPr>
        <p:spPr>
          <a:xfrm rot="12835606">
            <a:off x="7671999" y="3712729"/>
            <a:ext cx="80882" cy="6696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 dirty="0">
              <a:solidFill>
                <a:srgbClr val="0D4369"/>
              </a:solidFill>
            </a:endParaRPr>
          </a:p>
        </p:txBody>
      </p:sp>
      <p:sp>
        <p:nvSpPr>
          <p:cNvPr id="1096" name="Isosceles Triangle 1095">
            <a:extLst>
              <a:ext uri="{FF2B5EF4-FFF2-40B4-BE49-F238E27FC236}">
                <a16:creationId xmlns:a16="http://schemas.microsoft.com/office/drawing/2014/main" id="{1A7BFA6A-0D95-438F-A1F6-FA7E077E26F3}"/>
              </a:ext>
            </a:extLst>
          </p:cNvPr>
          <p:cNvSpPr/>
          <p:nvPr/>
        </p:nvSpPr>
        <p:spPr>
          <a:xfrm rot="16563460">
            <a:off x="8536384" y="3928176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097" name="Isosceles Triangle 1096">
            <a:extLst>
              <a:ext uri="{FF2B5EF4-FFF2-40B4-BE49-F238E27FC236}">
                <a16:creationId xmlns:a16="http://schemas.microsoft.com/office/drawing/2014/main" id="{59D8500F-DDD7-4EDE-B9B3-ECA227DEADC6}"/>
              </a:ext>
            </a:extLst>
          </p:cNvPr>
          <p:cNvSpPr/>
          <p:nvPr/>
        </p:nvSpPr>
        <p:spPr>
          <a:xfrm rot="7485280">
            <a:off x="8320989" y="4000512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098" name="Isosceles Triangle 1097">
            <a:extLst>
              <a:ext uri="{FF2B5EF4-FFF2-40B4-BE49-F238E27FC236}">
                <a16:creationId xmlns:a16="http://schemas.microsoft.com/office/drawing/2014/main" id="{9A78810A-5963-4EFD-8267-09977372657A}"/>
              </a:ext>
            </a:extLst>
          </p:cNvPr>
          <p:cNvSpPr/>
          <p:nvPr/>
        </p:nvSpPr>
        <p:spPr>
          <a:xfrm rot="17922152">
            <a:off x="6539458" y="3963484"/>
            <a:ext cx="204993" cy="248957"/>
          </a:xfrm>
          <a:prstGeom prst="triangle">
            <a:avLst>
              <a:gd name="adj" fmla="val 0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099" name="Isosceles Triangle 1098">
            <a:extLst>
              <a:ext uri="{FF2B5EF4-FFF2-40B4-BE49-F238E27FC236}">
                <a16:creationId xmlns:a16="http://schemas.microsoft.com/office/drawing/2014/main" id="{D719726E-CE81-471F-993B-237A62AB5029}"/>
              </a:ext>
            </a:extLst>
          </p:cNvPr>
          <p:cNvSpPr/>
          <p:nvPr/>
        </p:nvSpPr>
        <p:spPr>
          <a:xfrm rot="1985933">
            <a:off x="7647622" y="3529407"/>
            <a:ext cx="492291" cy="273369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00" name="Isosceles Triangle 1099">
            <a:extLst>
              <a:ext uri="{FF2B5EF4-FFF2-40B4-BE49-F238E27FC236}">
                <a16:creationId xmlns:a16="http://schemas.microsoft.com/office/drawing/2014/main" id="{9E7B53DD-0DE6-482D-8F01-7A654B2B6B7E}"/>
              </a:ext>
            </a:extLst>
          </p:cNvPr>
          <p:cNvSpPr/>
          <p:nvPr/>
        </p:nvSpPr>
        <p:spPr>
          <a:xfrm rot="10800000">
            <a:off x="7744577" y="3212436"/>
            <a:ext cx="666361" cy="478616"/>
          </a:xfrm>
          <a:prstGeom prst="triangle">
            <a:avLst>
              <a:gd name="adj" fmla="val 70963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01" name="Isosceles Triangle 1100">
            <a:extLst>
              <a:ext uri="{FF2B5EF4-FFF2-40B4-BE49-F238E27FC236}">
                <a16:creationId xmlns:a16="http://schemas.microsoft.com/office/drawing/2014/main" id="{51A32C34-C7FD-47BC-AA1F-2DF6B4D050CA}"/>
              </a:ext>
            </a:extLst>
          </p:cNvPr>
          <p:cNvSpPr/>
          <p:nvPr/>
        </p:nvSpPr>
        <p:spPr>
          <a:xfrm rot="9708296">
            <a:off x="6910576" y="4102210"/>
            <a:ext cx="705191" cy="300291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02" name="Isosceles Triangle 1101">
            <a:extLst>
              <a:ext uri="{FF2B5EF4-FFF2-40B4-BE49-F238E27FC236}">
                <a16:creationId xmlns:a16="http://schemas.microsoft.com/office/drawing/2014/main" id="{B4CF0665-2326-4176-BDAB-99927A63494D}"/>
              </a:ext>
            </a:extLst>
          </p:cNvPr>
          <p:cNvSpPr/>
          <p:nvPr/>
        </p:nvSpPr>
        <p:spPr>
          <a:xfrm rot="16200000">
            <a:off x="6993859" y="3785469"/>
            <a:ext cx="296771" cy="172383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03" name="Isosceles Triangle 1102">
            <a:extLst>
              <a:ext uri="{FF2B5EF4-FFF2-40B4-BE49-F238E27FC236}">
                <a16:creationId xmlns:a16="http://schemas.microsoft.com/office/drawing/2014/main" id="{8E850142-C2F7-46CD-9198-E96F10822069}"/>
              </a:ext>
            </a:extLst>
          </p:cNvPr>
          <p:cNvSpPr/>
          <p:nvPr/>
        </p:nvSpPr>
        <p:spPr>
          <a:xfrm rot="4169630">
            <a:off x="7071565" y="3737842"/>
            <a:ext cx="784976" cy="489975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04" name="Isosceles Triangle 1103">
            <a:extLst>
              <a:ext uri="{FF2B5EF4-FFF2-40B4-BE49-F238E27FC236}">
                <a16:creationId xmlns:a16="http://schemas.microsoft.com/office/drawing/2014/main" id="{824486C2-FD45-49CC-AF2F-4DBB62025213}"/>
              </a:ext>
            </a:extLst>
          </p:cNvPr>
          <p:cNvSpPr/>
          <p:nvPr/>
        </p:nvSpPr>
        <p:spPr>
          <a:xfrm rot="19772114">
            <a:off x="7276474" y="3460786"/>
            <a:ext cx="492291" cy="273370"/>
          </a:xfrm>
          <a:prstGeom prst="triangle">
            <a:avLst>
              <a:gd name="adj" fmla="val 5030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05" name="Isosceles Triangle 1104">
            <a:extLst>
              <a:ext uri="{FF2B5EF4-FFF2-40B4-BE49-F238E27FC236}">
                <a16:creationId xmlns:a16="http://schemas.microsoft.com/office/drawing/2014/main" id="{EE8CA9C5-DB1C-4C3E-A5DB-12D5FA48BFFE}"/>
              </a:ext>
            </a:extLst>
          </p:cNvPr>
          <p:cNvSpPr/>
          <p:nvPr/>
        </p:nvSpPr>
        <p:spPr>
          <a:xfrm rot="2901650">
            <a:off x="7876994" y="3648450"/>
            <a:ext cx="492291" cy="298020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06" name="Isosceles Triangle 1105">
            <a:extLst>
              <a:ext uri="{FF2B5EF4-FFF2-40B4-BE49-F238E27FC236}">
                <a16:creationId xmlns:a16="http://schemas.microsoft.com/office/drawing/2014/main" id="{6153C33D-2830-4426-BC66-F790397FB329}"/>
              </a:ext>
            </a:extLst>
          </p:cNvPr>
          <p:cNvSpPr/>
          <p:nvPr/>
        </p:nvSpPr>
        <p:spPr>
          <a:xfrm rot="20429502">
            <a:off x="7032641" y="3309264"/>
            <a:ext cx="443061" cy="229304"/>
          </a:xfrm>
          <a:prstGeom prst="triangle">
            <a:avLst>
              <a:gd name="adj" fmla="val 0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07" name="Isosceles Triangle 1106">
            <a:extLst>
              <a:ext uri="{FF2B5EF4-FFF2-40B4-BE49-F238E27FC236}">
                <a16:creationId xmlns:a16="http://schemas.microsoft.com/office/drawing/2014/main" id="{70B4C0A1-E64C-4EDC-9D78-1C22E76FC8D1}"/>
              </a:ext>
            </a:extLst>
          </p:cNvPr>
          <p:cNvSpPr/>
          <p:nvPr/>
        </p:nvSpPr>
        <p:spPr>
          <a:xfrm rot="16739519">
            <a:off x="7129953" y="3495921"/>
            <a:ext cx="320679" cy="273370"/>
          </a:xfrm>
          <a:prstGeom prst="triangle">
            <a:avLst>
              <a:gd name="adj" fmla="val 5030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08" name="Isosceles Triangle 1107">
            <a:extLst>
              <a:ext uri="{FF2B5EF4-FFF2-40B4-BE49-F238E27FC236}">
                <a16:creationId xmlns:a16="http://schemas.microsoft.com/office/drawing/2014/main" id="{0CB7C6DD-A531-4837-8071-F89925E5CE21}"/>
              </a:ext>
            </a:extLst>
          </p:cNvPr>
          <p:cNvSpPr/>
          <p:nvPr/>
        </p:nvSpPr>
        <p:spPr>
          <a:xfrm rot="9354498">
            <a:off x="7543584" y="3445063"/>
            <a:ext cx="268445" cy="110695"/>
          </a:xfrm>
          <a:prstGeom prst="triangle">
            <a:avLst>
              <a:gd name="adj" fmla="val 53122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/>
          </a:p>
        </p:txBody>
      </p:sp>
      <p:sp>
        <p:nvSpPr>
          <p:cNvPr id="1109" name="Isosceles Triangle 1108">
            <a:extLst>
              <a:ext uri="{FF2B5EF4-FFF2-40B4-BE49-F238E27FC236}">
                <a16:creationId xmlns:a16="http://schemas.microsoft.com/office/drawing/2014/main" id="{81A4B12F-BF97-4520-963D-945D81225287}"/>
              </a:ext>
            </a:extLst>
          </p:cNvPr>
          <p:cNvSpPr/>
          <p:nvPr/>
        </p:nvSpPr>
        <p:spPr>
          <a:xfrm rot="5837423">
            <a:off x="5866482" y="3232536"/>
            <a:ext cx="247690" cy="391944"/>
          </a:xfrm>
          <a:prstGeom prst="triangle">
            <a:avLst>
              <a:gd name="adj" fmla="val 10000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10" name="Isosceles Triangle 1109">
            <a:extLst>
              <a:ext uri="{FF2B5EF4-FFF2-40B4-BE49-F238E27FC236}">
                <a16:creationId xmlns:a16="http://schemas.microsoft.com/office/drawing/2014/main" id="{4E450304-0E45-4100-8811-39381E255416}"/>
              </a:ext>
            </a:extLst>
          </p:cNvPr>
          <p:cNvSpPr/>
          <p:nvPr/>
        </p:nvSpPr>
        <p:spPr>
          <a:xfrm>
            <a:off x="5690528" y="3429927"/>
            <a:ext cx="422490" cy="267965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11" name="Isosceles Triangle 1110">
            <a:extLst>
              <a:ext uri="{FF2B5EF4-FFF2-40B4-BE49-F238E27FC236}">
                <a16:creationId xmlns:a16="http://schemas.microsoft.com/office/drawing/2014/main" id="{03C4E6BE-64AB-4293-B606-D434C97899FF}"/>
              </a:ext>
            </a:extLst>
          </p:cNvPr>
          <p:cNvSpPr/>
          <p:nvPr/>
        </p:nvSpPr>
        <p:spPr>
          <a:xfrm rot="5920593">
            <a:off x="6223813" y="3303387"/>
            <a:ext cx="461549" cy="381896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12" name="Isosceles Triangle 1111">
            <a:extLst>
              <a:ext uri="{FF2B5EF4-FFF2-40B4-BE49-F238E27FC236}">
                <a16:creationId xmlns:a16="http://schemas.microsoft.com/office/drawing/2014/main" id="{03228B20-50C4-4914-BB70-C7094429A365}"/>
              </a:ext>
            </a:extLst>
          </p:cNvPr>
          <p:cNvSpPr/>
          <p:nvPr/>
        </p:nvSpPr>
        <p:spPr>
          <a:xfrm rot="17276919">
            <a:off x="5563517" y="3668395"/>
            <a:ext cx="673750" cy="396432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13" name="Isosceles Triangle 1112">
            <a:extLst>
              <a:ext uri="{FF2B5EF4-FFF2-40B4-BE49-F238E27FC236}">
                <a16:creationId xmlns:a16="http://schemas.microsoft.com/office/drawing/2014/main" id="{E6CDBD8D-D7BD-4689-BF54-9AF4C911692A}"/>
              </a:ext>
            </a:extLst>
          </p:cNvPr>
          <p:cNvSpPr/>
          <p:nvPr/>
        </p:nvSpPr>
        <p:spPr>
          <a:xfrm rot="19575394">
            <a:off x="5863230" y="3569850"/>
            <a:ext cx="551116" cy="327424"/>
          </a:xfrm>
          <a:prstGeom prst="triangle">
            <a:avLst>
              <a:gd name="adj" fmla="val 6045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14" name="Isosceles Triangle 1113">
            <a:extLst>
              <a:ext uri="{FF2B5EF4-FFF2-40B4-BE49-F238E27FC236}">
                <a16:creationId xmlns:a16="http://schemas.microsoft.com/office/drawing/2014/main" id="{30D48C3C-B6D1-4D6A-AE9F-ACCD1158573A}"/>
              </a:ext>
            </a:extLst>
          </p:cNvPr>
          <p:cNvSpPr/>
          <p:nvPr/>
        </p:nvSpPr>
        <p:spPr>
          <a:xfrm rot="10800000">
            <a:off x="5928423" y="3468656"/>
            <a:ext cx="482483" cy="227202"/>
          </a:xfrm>
          <a:prstGeom prst="triangle">
            <a:avLst>
              <a:gd name="adj" fmla="val 6045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15" name="Isosceles Triangle 1114">
            <a:extLst>
              <a:ext uri="{FF2B5EF4-FFF2-40B4-BE49-F238E27FC236}">
                <a16:creationId xmlns:a16="http://schemas.microsoft.com/office/drawing/2014/main" id="{AF305342-9D39-49CF-8731-4CE0C0D7C2FE}"/>
              </a:ext>
            </a:extLst>
          </p:cNvPr>
          <p:cNvSpPr/>
          <p:nvPr/>
        </p:nvSpPr>
        <p:spPr>
          <a:xfrm rot="8886574">
            <a:off x="6138112" y="3556737"/>
            <a:ext cx="333219" cy="137178"/>
          </a:xfrm>
          <a:prstGeom prst="triangle">
            <a:avLst>
              <a:gd name="adj" fmla="val 6045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16" name="Isosceles Triangle 1115">
            <a:extLst>
              <a:ext uri="{FF2B5EF4-FFF2-40B4-BE49-F238E27FC236}">
                <a16:creationId xmlns:a16="http://schemas.microsoft.com/office/drawing/2014/main" id="{F76F307A-D7B5-4829-B88B-6612F78E6AE6}"/>
              </a:ext>
            </a:extLst>
          </p:cNvPr>
          <p:cNvSpPr/>
          <p:nvPr/>
        </p:nvSpPr>
        <p:spPr>
          <a:xfrm rot="10800000">
            <a:off x="5536783" y="3642439"/>
            <a:ext cx="525256" cy="189203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17" name="Isosceles Triangle 1116">
            <a:extLst>
              <a:ext uri="{FF2B5EF4-FFF2-40B4-BE49-F238E27FC236}">
                <a16:creationId xmlns:a16="http://schemas.microsoft.com/office/drawing/2014/main" id="{B69F6DC0-E2C2-49B7-9138-F9EE5A65B9D4}"/>
              </a:ext>
            </a:extLst>
          </p:cNvPr>
          <p:cNvSpPr/>
          <p:nvPr/>
        </p:nvSpPr>
        <p:spPr>
          <a:xfrm rot="20486310">
            <a:off x="7109992" y="3863515"/>
            <a:ext cx="415977" cy="206830"/>
          </a:xfrm>
          <a:prstGeom prst="triangle">
            <a:avLst>
              <a:gd name="adj" fmla="val 6045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18" name="Isosceles Triangle 1117">
            <a:extLst>
              <a:ext uri="{FF2B5EF4-FFF2-40B4-BE49-F238E27FC236}">
                <a16:creationId xmlns:a16="http://schemas.microsoft.com/office/drawing/2014/main" id="{BCABA646-0E00-44C1-8A29-C6E0FA6E9806}"/>
              </a:ext>
            </a:extLst>
          </p:cNvPr>
          <p:cNvSpPr/>
          <p:nvPr/>
        </p:nvSpPr>
        <p:spPr>
          <a:xfrm rot="10800000">
            <a:off x="6243816" y="3735298"/>
            <a:ext cx="504479" cy="263307"/>
          </a:xfrm>
          <a:prstGeom prst="triangle">
            <a:avLst>
              <a:gd name="adj" fmla="val 34595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19" name="Isosceles Triangle 1118">
            <a:extLst>
              <a:ext uri="{FF2B5EF4-FFF2-40B4-BE49-F238E27FC236}">
                <a16:creationId xmlns:a16="http://schemas.microsoft.com/office/drawing/2014/main" id="{EEC1F7F5-7AB4-4EF9-92F6-0F4CC4B9F69E}"/>
              </a:ext>
            </a:extLst>
          </p:cNvPr>
          <p:cNvSpPr/>
          <p:nvPr/>
        </p:nvSpPr>
        <p:spPr>
          <a:xfrm rot="6595056">
            <a:off x="6745552" y="3300520"/>
            <a:ext cx="389430" cy="267965"/>
          </a:xfrm>
          <a:prstGeom prst="triangle">
            <a:avLst>
              <a:gd name="adj" fmla="val 53762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20" name="Isosceles Triangle 1119">
            <a:extLst>
              <a:ext uri="{FF2B5EF4-FFF2-40B4-BE49-F238E27FC236}">
                <a16:creationId xmlns:a16="http://schemas.microsoft.com/office/drawing/2014/main" id="{541BF9AE-3FA9-493E-A48C-54AE6E4F8396}"/>
              </a:ext>
            </a:extLst>
          </p:cNvPr>
          <p:cNvSpPr/>
          <p:nvPr/>
        </p:nvSpPr>
        <p:spPr>
          <a:xfrm rot="6988665">
            <a:off x="7072185" y="3459232"/>
            <a:ext cx="193547" cy="409485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21" name="Isosceles Triangle 1120">
            <a:extLst>
              <a:ext uri="{FF2B5EF4-FFF2-40B4-BE49-F238E27FC236}">
                <a16:creationId xmlns:a16="http://schemas.microsoft.com/office/drawing/2014/main" id="{82B3C96D-4D9B-4CB2-BD84-73BC8A11C114}"/>
              </a:ext>
            </a:extLst>
          </p:cNvPr>
          <p:cNvSpPr/>
          <p:nvPr/>
        </p:nvSpPr>
        <p:spPr>
          <a:xfrm rot="9569630">
            <a:off x="6431339" y="3365463"/>
            <a:ext cx="525256" cy="243522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22" name="Isosceles Triangle 1121">
            <a:extLst>
              <a:ext uri="{FF2B5EF4-FFF2-40B4-BE49-F238E27FC236}">
                <a16:creationId xmlns:a16="http://schemas.microsoft.com/office/drawing/2014/main" id="{B8B2E14F-1651-43EA-8964-DCD4D4B2BD8E}"/>
              </a:ext>
            </a:extLst>
          </p:cNvPr>
          <p:cNvSpPr/>
          <p:nvPr/>
        </p:nvSpPr>
        <p:spPr>
          <a:xfrm rot="3788694">
            <a:off x="6805579" y="3456398"/>
            <a:ext cx="346017" cy="310852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23" name="Isosceles Triangle 1122">
            <a:extLst>
              <a:ext uri="{FF2B5EF4-FFF2-40B4-BE49-F238E27FC236}">
                <a16:creationId xmlns:a16="http://schemas.microsoft.com/office/drawing/2014/main" id="{B707CEC7-5499-426A-8E14-1E04580F1BBA}"/>
              </a:ext>
            </a:extLst>
          </p:cNvPr>
          <p:cNvSpPr/>
          <p:nvPr/>
        </p:nvSpPr>
        <p:spPr>
          <a:xfrm rot="19304451">
            <a:off x="6904365" y="3692851"/>
            <a:ext cx="353824" cy="173206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24" name="Isosceles Triangle 1123">
            <a:extLst>
              <a:ext uri="{FF2B5EF4-FFF2-40B4-BE49-F238E27FC236}">
                <a16:creationId xmlns:a16="http://schemas.microsoft.com/office/drawing/2014/main" id="{023AFDD7-AB1D-4136-85CE-D33CBC55111C}"/>
              </a:ext>
            </a:extLst>
          </p:cNvPr>
          <p:cNvSpPr/>
          <p:nvPr/>
        </p:nvSpPr>
        <p:spPr>
          <a:xfrm rot="20197220">
            <a:off x="6691610" y="3716537"/>
            <a:ext cx="220928" cy="102473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25" name="Isosceles Triangle 1124">
            <a:extLst>
              <a:ext uri="{FF2B5EF4-FFF2-40B4-BE49-F238E27FC236}">
                <a16:creationId xmlns:a16="http://schemas.microsoft.com/office/drawing/2014/main" id="{59F1630F-1F2B-4054-9207-D1CABC77E936}"/>
              </a:ext>
            </a:extLst>
          </p:cNvPr>
          <p:cNvSpPr/>
          <p:nvPr/>
        </p:nvSpPr>
        <p:spPr>
          <a:xfrm>
            <a:off x="7982935" y="3496873"/>
            <a:ext cx="630948" cy="354607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26" name="Isosceles Triangle 1125">
            <a:extLst>
              <a:ext uri="{FF2B5EF4-FFF2-40B4-BE49-F238E27FC236}">
                <a16:creationId xmlns:a16="http://schemas.microsoft.com/office/drawing/2014/main" id="{F78A5956-5D18-469D-87E9-B5EB838DF5D5}"/>
              </a:ext>
            </a:extLst>
          </p:cNvPr>
          <p:cNvSpPr/>
          <p:nvPr/>
        </p:nvSpPr>
        <p:spPr>
          <a:xfrm rot="916535">
            <a:off x="7009728" y="3852133"/>
            <a:ext cx="226897" cy="127056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27" name="Isosceles Triangle 1126">
            <a:extLst>
              <a:ext uri="{FF2B5EF4-FFF2-40B4-BE49-F238E27FC236}">
                <a16:creationId xmlns:a16="http://schemas.microsoft.com/office/drawing/2014/main" id="{5D31F3E3-1F5D-461B-978B-9A5D86788024}"/>
              </a:ext>
            </a:extLst>
          </p:cNvPr>
          <p:cNvSpPr/>
          <p:nvPr/>
        </p:nvSpPr>
        <p:spPr>
          <a:xfrm>
            <a:off x="7459169" y="3898639"/>
            <a:ext cx="335859" cy="377369"/>
          </a:xfrm>
          <a:prstGeom prst="triangle">
            <a:avLst>
              <a:gd name="adj" fmla="val 48915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28" name="Isosceles Triangle 1127">
            <a:extLst>
              <a:ext uri="{FF2B5EF4-FFF2-40B4-BE49-F238E27FC236}">
                <a16:creationId xmlns:a16="http://schemas.microsoft.com/office/drawing/2014/main" id="{2746B3F9-9C18-449E-BD9F-3C71A23903D4}"/>
              </a:ext>
            </a:extLst>
          </p:cNvPr>
          <p:cNvSpPr/>
          <p:nvPr/>
        </p:nvSpPr>
        <p:spPr>
          <a:xfrm rot="9188694">
            <a:off x="7844738" y="3451033"/>
            <a:ext cx="492291" cy="273369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29" name="Isosceles Triangle 1128">
            <a:extLst>
              <a:ext uri="{FF2B5EF4-FFF2-40B4-BE49-F238E27FC236}">
                <a16:creationId xmlns:a16="http://schemas.microsoft.com/office/drawing/2014/main" id="{AA37A1B3-EECA-49C0-80D2-E3AAD71CB991}"/>
              </a:ext>
            </a:extLst>
          </p:cNvPr>
          <p:cNvSpPr/>
          <p:nvPr/>
        </p:nvSpPr>
        <p:spPr>
          <a:xfrm rot="20369630">
            <a:off x="8042371" y="3422795"/>
            <a:ext cx="810238" cy="355422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30" name="Isosceles Triangle 1129">
            <a:extLst>
              <a:ext uri="{FF2B5EF4-FFF2-40B4-BE49-F238E27FC236}">
                <a16:creationId xmlns:a16="http://schemas.microsoft.com/office/drawing/2014/main" id="{C86DCF41-DFB5-4984-A5D6-338BD75B4EAC}"/>
              </a:ext>
            </a:extLst>
          </p:cNvPr>
          <p:cNvSpPr/>
          <p:nvPr/>
        </p:nvSpPr>
        <p:spPr>
          <a:xfrm rot="10800000">
            <a:off x="9275888" y="3241456"/>
            <a:ext cx="912465" cy="331036"/>
          </a:xfrm>
          <a:prstGeom prst="triangle">
            <a:avLst>
              <a:gd name="adj" fmla="val 0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/>
          </a:p>
        </p:txBody>
      </p:sp>
      <p:sp>
        <p:nvSpPr>
          <p:cNvPr id="1131" name="Isosceles Triangle 1130">
            <a:extLst>
              <a:ext uri="{FF2B5EF4-FFF2-40B4-BE49-F238E27FC236}">
                <a16:creationId xmlns:a16="http://schemas.microsoft.com/office/drawing/2014/main" id="{7C3E2E0D-D4B5-4024-BF86-7280A379E140}"/>
              </a:ext>
            </a:extLst>
          </p:cNvPr>
          <p:cNvSpPr/>
          <p:nvPr/>
        </p:nvSpPr>
        <p:spPr>
          <a:xfrm rot="10800000">
            <a:off x="9507248" y="3355850"/>
            <a:ext cx="508134" cy="282167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32" name="Isosceles Triangle 1131">
            <a:extLst>
              <a:ext uri="{FF2B5EF4-FFF2-40B4-BE49-F238E27FC236}">
                <a16:creationId xmlns:a16="http://schemas.microsoft.com/office/drawing/2014/main" id="{27EC387F-E843-4C8C-B7C2-9907C503FA39}"/>
              </a:ext>
            </a:extLst>
          </p:cNvPr>
          <p:cNvSpPr/>
          <p:nvPr/>
        </p:nvSpPr>
        <p:spPr>
          <a:xfrm rot="20369630">
            <a:off x="8715321" y="3371363"/>
            <a:ext cx="765909" cy="347273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33" name="Isosceles Triangle 1132">
            <a:extLst>
              <a:ext uri="{FF2B5EF4-FFF2-40B4-BE49-F238E27FC236}">
                <a16:creationId xmlns:a16="http://schemas.microsoft.com/office/drawing/2014/main" id="{976F1C75-8906-4BB3-AD9D-F4503AEA2216}"/>
              </a:ext>
            </a:extLst>
          </p:cNvPr>
          <p:cNvSpPr/>
          <p:nvPr/>
        </p:nvSpPr>
        <p:spPr>
          <a:xfrm rot="17071469">
            <a:off x="8984918" y="3273392"/>
            <a:ext cx="508134" cy="359532"/>
          </a:xfrm>
          <a:prstGeom prst="triangle">
            <a:avLst>
              <a:gd name="adj" fmla="val 5030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34" name="Isosceles Triangle 1133">
            <a:extLst>
              <a:ext uri="{FF2B5EF4-FFF2-40B4-BE49-F238E27FC236}">
                <a16:creationId xmlns:a16="http://schemas.microsoft.com/office/drawing/2014/main" id="{9E1C6C9F-3160-450F-8E34-44422CA33978}"/>
              </a:ext>
            </a:extLst>
          </p:cNvPr>
          <p:cNvSpPr/>
          <p:nvPr/>
        </p:nvSpPr>
        <p:spPr>
          <a:xfrm rot="19446364">
            <a:off x="9098016" y="3402083"/>
            <a:ext cx="649724" cy="530192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35" name="Isosceles Triangle 1134">
            <a:extLst>
              <a:ext uri="{FF2B5EF4-FFF2-40B4-BE49-F238E27FC236}">
                <a16:creationId xmlns:a16="http://schemas.microsoft.com/office/drawing/2014/main" id="{772AE84C-7863-47AC-9423-636CD1AB8C78}"/>
              </a:ext>
            </a:extLst>
          </p:cNvPr>
          <p:cNvSpPr/>
          <p:nvPr/>
        </p:nvSpPr>
        <p:spPr>
          <a:xfrm rot="3963566">
            <a:off x="9587383" y="4038813"/>
            <a:ext cx="81319" cy="66608"/>
          </a:xfrm>
          <a:prstGeom prst="triangl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36" name="Isosceles Triangle 1135">
            <a:extLst>
              <a:ext uri="{FF2B5EF4-FFF2-40B4-BE49-F238E27FC236}">
                <a16:creationId xmlns:a16="http://schemas.microsoft.com/office/drawing/2014/main" id="{FA11FDF6-8C73-4D24-84EB-67E8B1A83F23}"/>
              </a:ext>
            </a:extLst>
          </p:cNvPr>
          <p:cNvSpPr/>
          <p:nvPr/>
        </p:nvSpPr>
        <p:spPr>
          <a:xfrm rot="7122152">
            <a:off x="9206309" y="3217184"/>
            <a:ext cx="204993" cy="248957"/>
          </a:xfrm>
          <a:prstGeom prst="triangle">
            <a:avLst>
              <a:gd name="adj" fmla="val 0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37" name="Isosceles Triangle 1136">
            <a:extLst>
              <a:ext uri="{FF2B5EF4-FFF2-40B4-BE49-F238E27FC236}">
                <a16:creationId xmlns:a16="http://schemas.microsoft.com/office/drawing/2014/main" id="{09D4C7CF-D600-48C8-A01F-1539783D649F}"/>
              </a:ext>
            </a:extLst>
          </p:cNvPr>
          <p:cNvSpPr/>
          <p:nvPr/>
        </p:nvSpPr>
        <p:spPr>
          <a:xfrm rot="12785933">
            <a:off x="7810847" y="3626849"/>
            <a:ext cx="492291" cy="273369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38" name="Isosceles Triangle 1137">
            <a:extLst>
              <a:ext uri="{FF2B5EF4-FFF2-40B4-BE49-F238E27FC236}">
                <a16:creationId xmlns:a16="http://schemas.microsoft.com/office/drawing/2014/main" id="{44F5FC5E-FB0E-415A-A9F9-EAAC0A0AC61A}"/>
              </a:ext>
            </a:extLst>
          </p:cNvPr>
          <p:cNvSpPr/>
          <p:nvPr/>
        </p:nvSpPr>
        <p:spPr>
          <a:xfrm>
            <a:off x="7710821" y="3750651"/>
            <a:ext cx="492291" cy="273369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39" name="Isosceles Triangle 1138">
            <a:extLst>
              <a:ext uri="{FF2B5EF4-FFF2-40B4-BE49-F238E27FC236}">
                <a16:creationId xmlns:a16="http://schemas.microsoft.com/office/drawing/2014/main" id="{C5853744-487F-421F-8783-8EDDEB21E8A6}"/>
              </a:ext>
            </a:extLst>
          </p:cNvPr>
          <p:cNvSpPr/>
          <p:nvPr/>
        </p:nvSpPr>
        <p:spPr>
          <a:xfrm rot="9569630">
            <a:off x="8105841" y="3877882"/>
            <a:ext cx="840546" cy="292026"/>
          </a:xfrm>
          <a:prstGeom prst="triangle">
            <a:avLst>
              <a:gd name="adj" fmla="val 4033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40" name="Isosceles Triangle 1139">
            <a:extLst>
              <a:ext uri="{FF2B5EF4-FFF2-40B4-BE49-F238E27FC236}">
                <a16:creationId xmlns:a16="http://schemas.microsoft.com/office/drawing/2014/main" id="{CFED735D-6721-4CC8-A70D-8BD52B8DB8C0}"/>
              </a:ext>
            </a:extLst>
          </p:cNvPr>
          <p:cNvSpPr/>
          <p:nvPr/>
        </p:nvSpPr>
        <p:spPr>
          <a:xfrm rot="4038679">
            <a:off x="9552224" y="3886305"/>
            <a:ext cx="492291" cy="273370"/>
          </a:xfrm>
          <a:prstGeom prst="triangle">
            <a:avLst>
              <a:gd name="adj" fmla="val 5030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41" name="Isosceles Triangle 1140">
            <a:extLst>
              <a:ext uri="{FF2B5EF4-FFF2-40B4-BE49-F238E27FC236}">
                <a16:creationId xmlns:a16="http://schemas.microsoft.com/office/drawing/2014/main" id="{6F0F8D28-DB2E-4BBC-8534-D6B7B361506E}"/>
              </a:ext>
            </a:extLst>
          </p:cNvPr>
          <p:cNvSpPr/>
          <p:nvPr/>
        </p:nvSpPr>
        <p:spPr>
          <a:xfrm rot="5400000">
            <a:off x="8660130" y="3471773"/>
            <a:ext cx="296771" cy="172383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42" name="Isosceles Triangle 1141">
            <a:extLst>
              <a:ext uri="{FF2B5EF4-FFF2-40B4-BE49-F238E27FC236}">
                <a16:creationId xmlns:a16="http://schemas.microsoft.com/office/drawing/2014/main" id="{4DDE7B09-55F3-4A54-9D20-42B59EA1A706}"/>
              </a:ext>
            </a:extLst>
          </p:cNvPr>
          <p:cNvSpPr/>
          <p:nvPr/>
        </p:nvSpPr>
        <p:spPr>
          <a:xfrm rot="8972114">
            <a:off x="8181995" y="3695469"/>
            <a:ext cx="492291" cy="273370"/>
          </a:xfrm>
          <a:prstGeom prst="triangle">
            <a:avLst>
              <a:gd name="adj" fmla="val 5030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43" name="Isosceles Triangle 1142">
            <a:extLst>
              <a:ext uri="{FF2B5EF4-FFF2-40B4-BE49-F238E27FC236}">
                <a16:creationId xmlns:a16="http://schemas.microsoft.com/office/drawing/2014/main" id="{BC753AA3-1A9F-4CB0-AD09-802800C2DA94}"/>
              </a:ext>
            </a:extLst>
          </p:cNvPr>
          <p:cNvSpPr/>
          <p:nvPr/>
        </p:nvSpPr>
        <p:spPr>
          <a:xfrm rot="13701650">
            <a:off x="7581475" y="3483155"/>
            <a:ext cx="492291" cy="298020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44" name="Isosceles Triangle 1143">
            <a:extLst>
              <a:ext uri="{FF2B5EF4-FFF2-40B4-BE49-F238E27FC236}">
                <a16:creationId xmlns:a16="http://schemas.microsoft.com/office/drawing/2014/main" id="{A7DD2C1C-03F7-4458-92D9-B8F5AA19DC91}"/>
              </a:ext>
            </a:extLst>
          </p:cNvPr>
          <p:cNvSpPr/>
          <p:nvPr/>
        </p:nvSpPr>
        <p:spPr>
          <a:xfrm rot="9629502">
            <a:off x="8475058" y="3891057"/>
            <a:ext cx="443061" cy="229304"/>
          </a:xfrm>
          <a:prstGeom prst="triangle">
            <a:avLst>
              <a:gd name="adj" fmla="val 0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45" name="Isosceles Triangle 1144">
            <a:extLst>
              <a:ext uri="{FF2B5EF4-FFF2-40B4-BE49-F238E27FC236}">
                <a16:creationId xmlns:a16="http://schemas.microsoft.com/office/drawing/2014/main" id="{9F9E6A7E-F01C-4CD3-B5E6-23535C93524D}"/>
              </a:ext>
            </a:extLst>
          </p:cNvPr>
          <p:cNvSpPr/>
          <p:nvPr/>
        </p:nvSpPr>
        <p:spPr>
          <a:xfrm rot="5939519">
            <a:off x="8500128" y="3660334"/>
            <a:ext cx="320679" cy="273370"/>
          </a:xfrm>
          <a:prstGeom prst="triangle">
            <a:avLst>
              <a:gd name="adj" fmla="val 5030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46" name="Isosceles Triangle 1145">
            <a:extLst>
              <a:ext uri="{FF2B5EF4-FFF2-40B4-BE49-F238E27FC236}">
                <a16:creationId xmlns:a16="http://schemas.microsoft.com/office/drawing/2014/main" id="{44EAE0E9-2BAF-4446-91B6-B0F5B1AE5579}"/>
              </a:ext>
            </a:extLst>
          </p:cNvPr>
          <p:cNvSpPr/>
          <p:nvPr/>
        </p:nvSpPr>
        <p:spPr>
          <a:xfrm rot="20154498">
            <a:off x="8138731" y="3873867"/>
            <a:ext cx="268445" cy="110695"/>
          </a:xfrm>
          <a:prstGeom prst="triangle">
            <a:avLst>
              <a:gd name="adj" fmla="val 53122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/>
          </a:p>
        </p:txBody>
      </p:sp>
      <p:sp>
        <p:nvSpPr>
          <p:cNvPr id="1147" name="Isosceles Triangle 1146">
            <a:extLst>
              <a:ext uri="{FF2B5EF4-FFF2-40B4-BE49-F238E27FC236}">
                <a16:creationId xmlns:a16="http://schemas.microsoft.com/office/drawing/2014/main" id="{B270838B-CA35-455F-8546-C679D1C5094E}"/>
              </a:ext>
            </a:extLst>
          </p:cNvPr>
          <p:cNvSpPr/>
          <p:nvPr/>
        </p:nvSpPr>
        <p:spPr>
          <a:xfrm rot="16637423">
            <a:off x="9836588" y="3805145"/>
            <a:ext cx="247690" cy="391944"/>
          </a:xfrm>
          <a:prstGeom prst="triangle">
            <a:avLst>
              <a:gd name="adj" fmla="val 10000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48" name="Isosceles Triangle 1147">
            <a:extLst>
              <a:ext uri="{FF2B5EF4-FFF2-40B4-BE49-F238E27FC236}">
                <a16:creationId xmlns:a16="http://schemas.microsoft.com/office/drawing/2014/main" id="{DDE998FD-AEEA-4729-A0A8-083413ABB7BA}"/>
              </a:ext>
            </a:extLst>
          </p:cNvPr>
          <p:cNvSpPr/>
          <p:nvPr/>
        </p:nvSpPr>
        <p:spPr>
          <a:xfrm rot="10800000">
            <a:off x="9837742" y="3731733"/>
            <a:ext cx="422490" cy="267965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49" name="Isosceles Triangle 1148">
            <a:extLst>
              <a:ext uri="{FF2B5EF4-FFF2-40B4-BE49-F238E27FC236}">
                <a16:creationId xmlns:a16="http://schemas.microsoft.com/office/drawing/2014/main" id="{378AED2D-6230-403E-898B-F33F6C527930}"/>
              </a:ext>
            </a:extLst>
          </p:cNvPr>
          <p:cNvSpPr/>
          <p:nvPr/>
        </p:nvSpPr>
        <p:spPr>
          <a:xfrm rot="16720593">
            <a:off x="9265398" y="3744342"/>
            <a:ext cx="461549" cy="381896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50" name="Isosceles Triangle 1149">
            <a:extLst>
              <a:ext uri="{FF2B5EF4-FFF2-40B4-BE49-F238E27FC236}">
                <a16:creationId xmlns:a16="http://schemas.microsoft.com/office/drawing/2014/main" id="{0E09ABC2-700D-4E4F-A566-BFEE9510E957}"/>
              </a:ext>
            </a:extLst>
          </p:cNvPr>
          <p:cNvSpPr/>
          <p:nvPr/>
        </p:nvSpPr>
        <p:spPr>
          <a:xfrm rot="6476919">
            <a:off x="9800426" y="3548553"/>
            <a:ext cx="422490" cy="267965"/>
          </a:xfrm>
          <a:prstGeom prst="triangle">
            <a:avLst>
              <a:gd name="adj" fmla="val 0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51" name="Isosceles Triangle 1150">
            <a:extLst>
              <a:ext uri="{FF2B5EF4-FFF2-40B4-BE49-F238E27FC236}">
                <a16:creationId xmlns:a16="http://schemas.microsoft.com/office/drawing/2014/main" id="{55D625D4-6CC7-41A3-B8F0-52738BE807BA}"/>
              </a:ext>
            </a:extLst>
          </p:cNvPr>
          <p:cNvSpPr/>
          <p:nvPr/>
        </p:nvSpPr>
        <p:spPr>
          <a:xfrm rot="8775394">
            <a:off x="9536414" y="3532351"/>
            <a:ext cx="551116" cy="327424"/>
          </a:xfrm>
          <a:prstGeom prst="triangle">
            <a:avLst>
              <a:gd name="adj" fmla="val 60456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52" name="Isosceles Triangle 1151">
            <a:extLst>
              <a:ext uri="{FF2B5EF4-FFF2-40B4-BE49-F238E27FC236}">
                <a16:creationId xmlns:a16="http://schemas.microsoft.com/office/drawing/2014/main" id="{03325910-994D-433F-871D-B2E290F24C73}"/>
              </a:ext>
            </a:extLst>
          </p:cNvPr>
          <p:cNvSpPr/>
          <p:nvPr/>
        </p:nvSpPr>
        <p:spPr>
          <a:xfrm>
            <a:off x="9539854" y="3733767"/>
            <a:ext cx="482483" cy="227202"/>
          </a:xfrm>
          <a:prstGeom prst="triangle">
            <a:avLst>
              <a:gd name="adj" fmla="val 6045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53" name="Isosceles Triangle 1152">
            <a:extLst>
              <a:ext uri="{FF2B5EF4-FFF2-40B4-BE49-F238E27FC236}">
                <a16:creationId xmlns:a16="http://schemas.microsoft.com/office/drawing/2014/main" id="{1CE15437-0E1A-4FD4-B104-CE1826C346A7}"/>
              </a:ext>
            </a:extLst>
          </p:cNvPr>
          <p:cNvSpPr/>
          <p:nvPr/>
        </p:nvSpPr>
        <p:spPr>
          <a:xfrm rot="19686574">
            <a:off x="9479429" y="3735710"/>
            <a:ext cx="333219" cy="137178"/>
          </a:xfrm>
          <a:prstGeom prst="triangle">
            <a:avLst>
              <a:gd name="adj" fmla="val 6045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54" name="Isosceles Triangle 1153">
            <a:extLst>
              <a:ext uri="{FF2B5EF4-FFF2-40B4-BE49-F238E27FC236}">
                <a16:creationId xmlns:a16="http://schemas.microsoft.com/office/drawing/2014/main" id="{0ACBD5C4-DC4F-4012-AB5C-F98689C5B196}"/>
              </a:ext>
            </a:extLst>
          </p:cNvPr>
          <p:cNvSpPr/>
          <p:nvPr/>
        </p:nvSpPr>
        <p:spPr>
          <a:xfrm>
            <a:off x="9888721" y="3597983"/>
            <a:ext cx="525256" cy="189203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55" name="Isosceles Triangle 1154">
            <a:extLst>
              <a:ext uri="{FF2B5EF4-FFF2-40B4-BE49-F238E27FC236}">
                <a16:creationId xmlns:a16="http://schemas.microsoft.com/office/drawing/2014/main" id="{639B6394-9872-4092-881F-7959F9B87FBB}"/>
              </a:ext>
            </a:extLst>
          </p:cNvPr>
          <p:cNvSpPr/>
          <p:nvPr/>
        </p:nvSpPr>
        <p:spPr>
          <a:xfrm rot="9686310">
            <a:off x="8424791" y="3359280"/>
            <a:ext cx="415977" cy="206830"/>
          </a:xfrm>
          <a:prstGeom prst="triangle">
            <a:avLst>
              <a:gd name="adj" fmla="val 60456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56" name="Isosceles Triangle 1155">
            <a:extLst>
              <a:ext uri="{FF2B5EF4-FFF2-40B4-BE49-F238E27FC236}">
                <a16:creationId xmlns:a16="http://schemas.microsoft.com/office/drawing/2014/main" id="{9E817FBB-B9C6-48E9-B4E7-705E217C46B2}"/>
              </a:ext>
            </a:extLst>
          </p:cNvPr>
          <p:cNvSpPr/>
          <p:nvPr/>
        </p:nvSpPr>
        <p:spPr>
          <a:xfrm>
            <a:off x="9202465" y="3431020"/>
            <a:ext cx="504479" cy="263307"/>
          </a:xfrm>
          <a:prstGeom prst="triangle">
            <a:avLst>
              <a:gd name="adj" fmla="val 34595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57" name="Isosceles Triangle 1156">
            <a:extLst>
              <a:ext uri="{FF2B5EF4-FFF2-40B4-BE49-F238E27FC236}">
                <a16:creationId xmlns:a16="http://schemas.microsoft.com/office/drawing/2014/main" id="{D167810A-FE8D-4CC7-B1B0-F13FF9435372}"/>
              </a:ext>
            </a:extLst>
          </p:cNvPr>
          <p:cNvSpPr/>
          <p:nvPr/>
        </p:nvSpPr>
        <p:spPr>
          <a:xfrm rot="17395056">
            <a:off x="8815778" y="3861140"/>
            <a:ext cx="389430" cy="267965"/>
          </a:xfrm>
          <a:prstGeom prst="triangle">
            <a:avLst>
              <a:gd name="adj" fmla="val 53762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58" name="Isosceles Triangle 1157">
            <a:extLst>
              <a:ext uri="{FF2B5EF4-FFF2-40B4-BE49-F238E27FC236}">
                <a16:creationId xmlns:a16="http://schemas.microsoft.com/office/drawing/2014/main" id="{13C1D2B6-FBE5-4B1F-A3A0-8433EE343BAA}"/>
              </a:ext>
            </a:extLst>
          </p:cNvPr>
          <p:cNvSpPr/>
          <p:nvPr/>
        </p:nvSpPr>
        <p:spPr>
          <a:xfrm rot="17788665">
            <a:off x="8685028" y="3560908"/>
            <a:ext cx="193547" cy="409485"/>
          </a:xfrm>
          <a:prstGeom prst="triangle">
            <a:avLst>
              <a:gd name="adj" fmla="val 53762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59" name="Isosceles Triangle 1158">
            <a:extLst>
              <a:ext uri="{FF2B5EF4-FFF2-40B4-BE49-F238E27FC236}">
                <a16:creationId xmlns:a16="http://schemas.microsoft.com/office/drawing/2014/main" id="{50877D19-7197-44E8-AD4A-44F40AF0E57C}"/>
              </a:ext>
            </a:extLst>
          </p:cNvPr>
          <p:cNvSpPr/>
          <p:nvPr/>
        </p:nvSpPr>
        <p:spPr>
          <a:xfrm rot="20369630">
            <a:off x="8994165" y="3820640"/>
            <a:ext cx="525256" cy="243522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160" name="Isosceles Triangle 1159">
            <a:extLst>
              <a:ext uri="{FF2B5EF4-FFF2-40B4-BE49-F238E27FC236}">
                <a16:creationId xmlns:a16="http://schemas.microsoft.com/office/drawing/2014/main" id="{914E4C5B-9D3B-4341-99B1-4E02426188AE}"/>
              </a:ext>
            </a:extLst>
          </p:cNvPr>
          <p:cNvSpPr/>
          <p:nvPr/>
        </p:nvSpPr>
        <p:spPr>
          <a:xfrm rot="19473599" flipV="1">
            <a:off x="8049430" y="3965688"/>
            <a:ext cx="232778" cy="45719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61" name="Isosceles Triangle 1160">
            <a:extLst>
              <a:ext uri="{FF2B5EF4-FFF2-40B4-BE49-F238E27FC236}">
                <a16:creationId xmlns:a16="http://schemas.microsoft.com/office/drawing/2014/main" id="{919582D5-9E0B-481A-AB18-6DC06CDB618D}"/>
              </a:ext>
            </a:extLst>
          </p:cNvPr>
          <p:cNvSpPr/>
          <p:nvPr/>
        </p:nvSpPr>
        <p:spPr>
          <a:xfrm rot="8673599">
            <a:off x="5916785" y="3277777"/>
            <a:ext cx="158598" cy="119307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62" name="Isosceles Triangle 1161">
            <a:extLst>
              <a:ext uri="{FF2B5EF4-FFF2-40B4-BE49-F238E27FC236}">
                <a16:creationId xmlns:a16="http://schemas.microsoft.com/office/drawing/2014/main" id="{03B6493C-F1FD-4C47-8FEE-C6B40097F2CE}"/>
              </a:ext>
            </a:extLst>
          </p:cNvPr>
          <p:cNvSpPr/>
          <p:nvPr/>
        </p:nvSpPr>
        <p:spPr>
          <a:xfrm rot="8673599">
            <a:off x="7817313" y="3420934"/>
            <a:ext cx="100942" cy="45719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63" name="Isosceles Triangle 1162">
            <a:extLst>
              <a:ext uri="{FF2B5EF4-FFF2-40B4-BE49-F238E27FC236}">
                <a16:creationId xmlns:a16="http://schemas.microsoft.com/office/drawing/2014/main" id="{FAEEC96A-D4DC-45EB-B645-86291C297999}"/>
              </a:ext>
            </a:extLst>
          </p:cNvPr>
          <p:cNvSpPr/>
          <p:nvPr/>
        </p:nvSpPr>
        <p:spPr>
          <a:xfrm rot="6948095">
            <a:off x="3355028" y="3371955"/>
            <a:ext cx="183719" cy="141730"/>
          </a:xfrm>
          <a:prstGeom prst="triangle">
            <a:avLst>
              <a:gd name="adj" fmla="val 88885"/>
            </a:avLst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68" name="Isosceles Triangle 1167">
            <a:extLst>
              <a:ext uri="{FF2B5EF4-FFF2-40B4-BE49-F238E27FC236}">
                <a16:creationId xmlns:a16="http://schemas.microsoft.com/office/drawing/2014/main" id="{422E09ED-3C15-4483-A76A-37BCA44ECFF2}"/>
              </a:ext>
            </a:extLst>
          </p:cNvPr>
          <p:cNvSpPr/>
          <p:nvPr/>
        </p:nvSpPr>
        <p:spPr>
          <a:xfrm rot="7485280">
            <a:off x="3641528" y="3835207"/>
            <a:ext cx="118542" cy="163689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grpSp>
        <p:nvGrpSpPr>
          <p:cNvPr id="1201" name="Group 1200">
            <a:extLst>
              <a:ext uri="{FF2B5EF4-FFF2-40B4-BE49-F238E27FC236}">
                <a16:creationId xmlns:a16="http://schemas.microsoft.com/office/drawing/2014/main" id="{088C4110-68F7-4071-9662-EC25E23B9C62}"/>
              </a:ext>
            </a:extLst>
          </p:cNvPr>
          <p:cNvGrpSpPr/>
          <p:nvPr/>
        </p:nvGrpSpPr>
        <p:grpSpPr>
          <a:xfrm>
            <a:off x="825444" y="3226362"/>
            <a:ext cx="2377907" cy="1046996"/>
            <a:chOff x="825444" y="3226362"/>
            <a:chExt cx="2377907" cy="1046996"/>
          </a:xfrm>
        </p:grpSpPr>
        <p:sp>
          <p:nvSpPr>
            <p:cNvPr id="1010" name="Isosceles Triangle 1009">
              <a:extLst>
                <a:ext uri="{FF2B5EF4-FFF2-40B4-BE49-F238E27FC236}">
                  <a16:creationId xmlns:a16="http://schemas.microsoft.com/office/drawing/2014/main" id="{46A67EC2-4BD0-41CA-8230-9E96D62CB5E1}"/>
                </a:ext>
              </a:extLst>
            </p:cNvPr>
            <p:cNvSpPr/>
            <p:nvPr/>
          </p:nvSpPr>
          <p:spPr>
            <a:xfrm rot="9569630">
              <a:off x="2386812" y="3522265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011" name="Isosceles Triangle 1010">
              <a:extLst>
                <a:ext uri="{FF2B5EF4-FFF2-40B4-BE49-F238E27FC236}">
                  <a16:creationId xmlns:a16="http://schemas.microsoft.com/office/drawing/2014/main" id="{63EEAB5D-EC9C-41F1-A264-CC8ADA0A3CC2}"/>
                </a:ext>
              </a:extLst>
            </p:cNvPr>
            <p:cNvSpPr/>
            <p:nvPr/>
          </p:nvSpPr>
          <p:spPr>
            <a:xfrm>
              <a:off x="1051068" y="3727990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012" name="Isosceles Triangle 1011">
              <a:extLst>
                <a:ext uri="{FF2B5EF4-FFF2-40B4-BE49-F238E27FC236}">
                  <a16:creationId xmlns:a16="http://schemas.microsoft.com/office/drawing/2014/main" id="{1E58DB40-6084-4B6E-8172-3C87371C306A}"/>
                </a:ext>
              </a:extLst>
            </p:cNvPr>
            <p:cNvSpPr/>
            <p:nvPr/>
          </p:nvSpPr>
          <p:spPr>
            <a:xfrm rot="12785933">
              <a:off x="1353199" y="3668114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13" name="Isosceles Triangle 1012">
              <a:extLst>
                <a:ext uri="{FF2B5EF4-FFF2-40B4-BE49-F238E27FC236}">
                  <a16:creationId xmlns:a16="http://schemas.microsoft.com/office/drawing/2014/main" id="{25DAF620-A1A8-429B-AB92-D6EF7E89FFCC}"/>
                </a:ext>
              </a:extLst>
            </p:cNvPr>
            <p:cNvSpPr/>
            <p:nvPr/>
          </p:nvSpPr>
          <p:spPr>
            <a:xfrm>
              <a:off x="1224039" y="3662465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14" name="Isosceles Triangle 1013">
              <a:extLst>
                <a:ext uri="{FF2B5EF4-FFF2-40B4-BE49-F238E27FC236}">
                  <a16:creationId xmlns:a16="http://schemas.microsoft.com/office/drawing/2014/main" id="{304210BA-3A2A-423B-8217-B8AB8602A8DE}"/>
                </a:ext>
              </a:extLst>
            </p:cNvPr>
            <p:cNvSpPr/>
            <p:nvPr/>
          </p:nvSpPr>
          <p:spPr>
            <a:xfrm rot="9569630">
              <a:off x="1758191" y="3581846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015" name="Isosceles Triangle 1014">
              <a:extLst>
                <a:ext uri="{FF2B5EF4-FFF2-40B4-BE49-F238E27FC236}">
                  <a16:creationId xmlns:a16="http://schemas.microsoft.com/office/drawing/2014/main" id="{B4DD45AC-6071-44B5-A7A3-D3E76752C1B0}"/>
                </a:ext>
              </a:extLst>
            </p:cNvPr>
            <p:cNvSpPr/>
            <p:nvPr/>
          </p:nvSpPr>
          <p:spPr>
            <a:xfrm rot="6271469">
              <a:off x="1746369" y="3667558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16" name="Isosceles Triangle 1015">
              <a:extLst>
                <a:ext uri="{FF2B5EF4-FFF2-40B4-BE49-F238E27FC236}">
                  <a16:creationId xmlns:a16="http://schemas.microsoft.com/office/drawing/2014/main" id="{A23E8274-E86E-4E80-93D7-DC77AFEE4270}"/>
                </a:ext>
              </a:extLst>
            </p:cNvPr>
            <p:cNvSpPr/>
            <p:nvPr/>
          </p:nvSpPr>
          <p:spPr>
            <a:xfrm rot="8646364">
              <a:off x="1491681" y="3368207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17" name="Isosceles Triangle 1016">
              <a:extLst>
                <a:ext uri="{FF2B5EF4-FFF2-40B4-BE49-F238E27FC236}">
                  <a16:creationId xmlns:a16="http://schemas.microsoft.com/office/drawing/2014/main" id="{88C59E15-6F0D-4D75-A3CE-E0AE8EFCBD46}"/>
                </a:ext>
              </a:extLst>
            </p:cNvPr>
            <p:cNvSpPr/>
            <p:nvPr/>
          </p:nvSpPr>
          <p:spPr>
            <a:xfrm rot="20508296">
              <a:off x="1909713" y="374172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19" name="Isosceles Triangle 1018">
              <a:extLst>
                <a:ext uri="{FF2B5EF4-FFF2-40B4-BE49-F238E27FC236}">
                  <a16:creationId xmlns:a16="http://schemas.microsoft.com/office/drawing/2014/main" id="{14733601-09B1-4789-AD16-0B4A3153192F}"/>
                </a:ext>
              </a:extLst>
            </p:cNvPr>
            <p:cNvSpPr/>
            <p:nvPr/>
          </p:nvSpPr>
          <p:spPr>
            <a:xfrm rot="17922152">
              <a:off x="1828119" y="383434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22" name="Isosceles Triangle 1021">
              <a:extLst>
                <a:ext uri="{FF2B5EF4-FFF2-40B4-BE49-F238E27FC236}">
                  <a16:creationId xmlns:a16="http://schemas.microsoft.com/office/drawing/2014/main" id="{8FB001E6-3B70-409C-91D2-A48B562853C8}"/>
                </a:ext>
              </a:extLst>
            </p:cNvPr>
            <p:cNvSpPr/>
            <p:nvPr/>
          </p:nvSpPr>
          <p:spPr>
            <a:xfrm rot="9708296">
              <a:off x="2199237" y="3973067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23" name="Isosceles Triangle 1022">
              <a:extLst>
                <a:ext uri="{FF2B5EF4-FFF2-40B4-BE49-F238E27FC236}">
                  <a16:creationId xmlns:a16="http://schemas.microsoft.com/office/drawing/2014/main" id="{42604227-F95F-4DF3-AD49-2D00276BF5A8}"/>
                </a:ext>
              </a:extLst>
            </p:cNvPr>
            <p:cNvSpPr/>
            <p:nvPr/>
          </p:nvSpPr>
          <p:spPr>
            <a:xfrm rot="16200000">
              <a:off x="2282520" y="3656326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24" name="Isosceles Triangle 1023">
              <a:extLst>
                <a:ext uri="{FF2B5EF4-FFF2-40B4-BE49-F238E27FC236}">
                  <a16:creationId xmlns:a16="http://schemas.microsoft.com/office/drawing/2014/main" id="{0A7720F4-A54A-4C22-8DF0-AF4F80E4AFA6}"/>
                </a:ext>
              </a:extLst>
            </p:cNvPr>
            <p:cNvSpPr/>
            <p:nvPr/>
          </p:nvSpPr>
          <p:spPr>
            <a:xfrm rot="4169630">
              <a:off x="2360226" y="3608699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25" name="Isosceles Triangle 1024">
              <a:extLst>
                <a:ext uri="{FF2B5EF4-FFF2-40B4-BE49-F238E27FC236}">
                  <a16:creationId xmlns:a16="http://schemas.microsoft.com/office/drawing/2014/main" id="{8F2AFC35-69EC-4725-8F63-AD304EC5C89E}"/>
                </a:ext>
              </a:extLst>
            </p:cNvPr>
            <p:cNvSpPr/>
            <p:nvPr/>
          </p:nvSpPr>
          <p:spPr>
            <a:xfrm rot="19772114">
              <a:off x="2565135" y="3331643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27" name="Isosceles Triangle 1026">
              <a:extLst>
                <a:ext uri="{FF2B5EF4-FFF2-40B4-BE49-F238E27FC236}">
                  <a16:creationId xmlns:a16="http://schemas.microsoft.com/office/drawing/2014/main" id="{407FB593-B0FD-41BF-945E-3189B670592D}"/>
                </a:ext>
              </a:extLst>
            </p:cNvPr>
            <p:cNvSpPr/>
            <p:nvPr/>
          </p:nvSpPr>
          <p:spPr>
            <a:xfrm rot="16739519">
              <a:off x="2418614" y="3366778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28" name="Isosceles Triangle 1027">
              <a:extLst>
                <a:ext uri="{FF2B5EF4-FFF2-40B4-BE49-F238E27FC236}">
                  <a16:creationId xmlns:a16="http://schemas.microsoft.com/office/drawing/2014/main" id="{0D7F31BD-9826-4F16-9A72-46358000938B}"/>
                </a:ext>
              </a:extLst>
            </p:cNvPr>
            <p:cNvSpPr/>
            <p:nvPr/>
          </p:nvSpPr>
          <p:spPr>
            <a:xfrm rot="9354498">
              <a:off x="2832245" y="3315920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029" name="Isosceles Triangle 1028">
              <a:extLst>
                <a:ext uri="{FF2B5EF4-FFF2-40B4-BE49-F238E27FC236}">
                  <a16:creationId xmlns:a16="http://schemas.microsoft.com/office/drawing/2014/main" id="{4F78A996-54B2-4349-8907-6C1F0F05DA15}"/>
                </a:ext>
              </a:extLst>
            </p:cNvPr>
            <p:cNvSpPr/>
            <p:nvPr/>
          </p:nvSpPr>
          <p:spPr>
            <a:xfrm>
              <a:off x="979189" y="330078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30" name="Isosceles Triangle 1029">
              <a:extLst>
                <a:ext uri="{FF2B5EF4-FFF2-40B4-BE49-F238E27FC236}">
                  <a16:creationId xmlns:a16="http://schemas.microsoft.com/office/drawing/2014/main" id="{B25AA365-F434-4486-8C0F-E0BF65148621}"/>
                </a:ext>
              </a:extLst>
            </p:cNvPr>
            <p:cNvSpPr/>
            <p:nvPr/>
          </p:nvSpPr>
          <p:spPr>
            <a:xfrm rot="17276919">
              <a:off x="1016505" y="3483964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31" name="Isosceles Triangle 1030">
              <a:extLst>
                <a:ext uri="{FF2B5EF4-FFF2-40B4-BE49-F238E27FC236}">
                  <a16:creationId xmlns:a16="http://schemas.microsoft.com/office/drawing/2014/main" id="{9C7AE979-8D64-40F7-A246-7858B331ABE5}"/>
                </a:ext>
              </a:extLst>
            </p:cNvPr>
            <p:cNvSpPr/>
            <p:nvPr/>
          </p:nvSpPr>
          <p:spPr>
            <a:xfrm rot="19575394">
              <a:off x="1151891" y="3440707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32" name="Isosceles Triangle 1031">
              <a:extLst>
                <a:ext uri="{FF2B5EF4-FFF2-40B4-BE49-F238E27FC236}">
                  <a16:creationId xmlns:a16="http://schemas.microsoft.com/office/drawing/2014/main" id="{A4541594-DFBE-47F8-848E-F53C1F1E1000}"/>
                </a:ext>
              </a:extLst>
            </p:cNvPr>
            <p:cNvSpPr/>
            <p:nvPr/>
          </p:nvSpPr>
          <p:spPr>
            <a:xfrm rot="10800000">
              <a:off x="1217084" y="3339513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33" name="Isosceles Triangle 1032">
              <a:extLst>
                <a:ext uri="{FF2B5EF4-FFF2-40B4-BE49-F238E27FC236}">
                  <a16:creationId xmlns:a16="http://schemas.microsoft.com/office/drawing/2014/main" id="{F14DCE15-4185-4608-8092-F35FCF3A0E2D}"/>
                </a:ext>
              </a:extLst>
            </p:cNvPr>
            <p:cNvSpPr/>
            <p:nvPr/>
          </p:nvSpPr>
          <p:spPr>
            <a:xfrm rot="8886574">
              <a:off x="1426773" y="3427594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26E6B4F4-B97C-4F3D-92C3-E1E734CA8440}"/>
                </a:ext>
              </a:extLst>
            </p:cNvPr>
            <p:cNvSpPr/>
            <p:nvPr/>
          </p:nvSpPr>
          <p:spPr>
            <a:xfrm rot="10800000">
              <a:off x="825444" y="3513296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035" name="Isosceles Triangle 1034">
              <a:extLst>
                <a:ext uri="{FF2B5EF4-FFF2-40B4-BE49-F238E27FC236}">
                  <a16:creationId xmlns:a16="http://schemas.microsoft.com/office/drawing/2014/main" id="{37E5BE94-2012-4E11-A744-776CEE0FD371}"/>
                </a:ext>
              </a:extLst>
            </p:cNvPr>
            <p:cNvSpPr/>
            <p:nvPr/>
          </p:nvSpPr>
          <p:spPr>
            <a:xfrm rot="20486310">
              <a:off x="2398653" y="3734372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3100A42C-91C6-4084-979B-2F6C4BD57C3E}"/>
                </a:ext>
              </a:extLst>
            </p:cNvPr>
            <p:cNvSpPr/>
            <p:nvPr/>
          </p:nvSpPr>
          <p:spPr>
            <a:xfrm rot="10800000">
              <a:off x="1532477" y="3606155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37" name="Isosceles Triangle 1036">
              <a:extLst>
                <a:ext uri="{FF2B5EF4-FFF2-40B4-BE49-F238E27FC236}">
                  <a16:creationId xmlns:a16="http://schemas.microsoft.com/office/drawing/2014/main" id="{AD06D281-E348-4E10-86F5-507F183A39DC}"/>
                </a:ext>
              </a:extLst>
            </p:cNvPr>
            <p:cNvSpPr/>
            <p:nvPr/>
          </p:nvSpPr>
          <p:spPr>
            <a:xfrm rot="14314573">
              <a:off x="2256981" y="3358082"/>
              <a:ext cx="51803" cy="4571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899E491D-331B-4416-A813-1B7FE3E9B91B}"/>
                </a:ext>
              </a:extLst>
            </p:cNvPr>
            <p:cNvSpPr/>
            <p:nvPr/>
          </p:nvSpPr>
          <p:spPr>
            <a:xfrm rot="3788694">
              <a:off x="2094240" y="3327255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A1CB04F1-761F-4B94-A465-518869F6E95E}"/>
                </a:ext>
              </a:extLst>
            </p:cNvPr>
            <p:cNvSpPr/>
            <p:nvPr/>
          </p:nvSpPr>
          <p:spPr>
            <a:xfrm rot="19304451">
              <a:off x="2193026" y="3563708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7566A493-8A34-4550-98A1-7613B850DB11}"/>
                </a:ext>
              </a:extLst>
            </p:cNvPr>
            <p:cNvSpPr/>
            <p:nvPr/>
          </p:nvSpPr>
          <p:spPr>
            <a:xfrm rot="20197220">
              <a:off x="1980271" y="3587394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042" name="Isosceles Triangle 1041">
              <a:extLst>
                <a:ext uri="{FF2B5EF4-FFF2-40B4-BE49-F238E27FC236}">
                  <a16:creationId xmlns:a16="http://schemas.microsoft.com/office/drawing/2014/main" id="{EE956C17-E030-47A8-9E91-D1290E70A7B1}"/>
                </a:ext>
              </a:extLst>
            </p:cNvPr>
            <p:cNvSpPr/>
            <p:nvPr/>
          </p:nvSpPr>
          <p:spPr>
            <a:xfrm rot="916535">
              <a:off x="2298389" y="3722990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043" name="Isosceles Triangle 1042">
              <a:extLst>
                <a:ext uri="{FF2B5EF4-FFF2-40B4-BE49-F238E27FC236}">
                  <a16:creationId xmlns:a16="http://schemas.microsoft.com/office/drawing/2014/main" id="{3CCFA4A9-89D8-49AA-B7BC-89F08330A5E7}"/>
                </a:ext>
              </a:extLst>
            </p:cNvPr>
            <p:cNvSpPr/>
            <p:nvPr/>
          </p:nvSpPr>
          <p:spPr>
            <a:xfrm>
              <a:off x="2747830" y="3769496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164" name="Isosceles Triangle 1163">
              <a:extLst>
                <a:ext uri="{FF2B5EF4-FFF2-40B4-BE49-F238E27FC236}">
                  <a16:creationId xmlns:a16="http://schemas.microsoft.com/office/drawing/2014/main" id="{1D725E67-02B1-4900-9726-01996EF2D126}"/>
                </a:ext>
              </a:extLst>
            </p:cNvPr>
            <p:cNvSpPr/>
            <p:nvPr/>
          </p:nvSpPr>
          <p:spPr>
            <a:xfrm rot="4460713" flipH="1">
              <a:off x="1632894" y="3700207"/>
              <a:ext cx="45719" cy="10173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165" name="Isosceles Triangle 1164">
              <a:extLst>
                <a:ext uri="{FF2B5EF4-FFF2-40B4-BE49-F238E27FC236}">
                  <a16:creationId xmlns:a16="http://schemas.microsoft.com/office/drawing/2014/main" id="{5EB05BF1-7CE2-4DA4-AD5A-2EBF1628CD2B}"/>
                </a:ext>
              </a:extLst>
            </p:cNvPr>
            <p:cNvSpPr/>
            <p:nvPr/>
          </p:nvSpPr>
          <p:spPr>
            <a:xfrm rot="6948095">
              <a:off x="2197613" y="3842747"/>
              <a:ext cx="155781" cy="11247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166" name="Isosceles Triangle 1165">
              <a:extLst>
                <a:ext uri="{FF2B5EF4-FFF2-40B4-BE49-F238E27FC236}">
                  <a16:creationId xmlns:a16="http://schemas.microsoft.com/office/drawing/2014/main" id="{8610AE3C-1290-4D91-8357-8092C8516FC8}"/>
                </a:ext>
              </a:extLst>
            </p:cNvPr>
            <p:cNvSpPr/>
            <p:nvPr/>
          </p:nvSpPr>
          <p:spPr>
            <a:xfrm rot="12835606">
              <a:off x="2973935" y="3540065"/>
              <a:ext cx="114528" cy="12480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167" name="Isosceles Triangle 1166">
              <a:extLst>
                <a:ext uri="{FF2B5EF4-FFF2-40B4-BE49-F238E27FC236}">
                  <a16:creationId xmlns:a16="http://schemas.microsoft.com/office/drawing/2014/main" id="{55443DE5-7A45-4FF1-BFA9-C00A0E1DDD5D}"/>
                </a:ext>
              </a:extLst>
            </p:cNvPr>
            <p:cNvSpPr/>
            <p:nvPr/>
          </p:nvSpPr>
          <p:spPr>
            <a:xfrm rot="14314573">
              <a:off x="2024864" y="3409921"/>
              <a:ext cx="286945" cy="256764"/>
            </a:xfrm>
            <a:prstGeom prst="triangle">
              <a:avLst>
                <a:gd name="adj" fmla="val 100000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169" name="Isosceles Triangle 1168">
              <a:extLst>
                <a:ext uri="{FF2B5EF4-FFF2-40B4-BE49-F238E27FC236}">
                  <a16:creationId xmlns:a16="http://schemas.microsoft.com/office/drawing/2014/main" id="{DC283837-FCB8-4AE9-982D-9B8B1ED9836D}"/>
                </a:ext>
              </a:extLst>
            </p:cNvPr>
            <p:cNvSpPr/>
            <p:nvPr/>
          </p:nvSpPr>
          <p:spPr>
            <a:xfrm rot="6988665">
              <a:off x="2331719" y="3283045"/>
              <a:ext cx="233267" cy="449970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170" name="Isosceles Triangle 1169">
              <a:extLst>
                <a:ext uri="{FF2B5EF4-FFF2-40B4-BE49-F238E27FC236}">
                  <a16:creationId xmlns:a16="http://schemas.microsoft.com/office/drawing/2014/main" id="{1AB81512-7D6F-475B-99C4-6200BA4D9E03}"/>
                </a:ext>
              </a:extLst>
            </p:cNvPr>
            <p:cNvSpPr/>
            <p:nvPr/>
          </p:nvSpPr>
          <p:spPr>
            <a:xfrm rot="5213791">
              <a:off x="1248207" y="3323832"/>
              <a:ext cx="155009" cy="6185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171" name="Isosceles Triangle 1170">
              <a:extLst>
                <a:ext uri="{FF2B5EF4-FFF2-40B4-BE49-F238E27FC236}">
                  <a16:creationId xmlns:a16="http://schemas.microsoft.com/office/drawing/2014/main" id="{DF20DEE8-6E98-4408-B877-CFE9EE8D8CAE}"/>
                </a:ext>
              </a:extLst>
            </p:cNvPr>
            <p:cNvSpPr/>
            <p:nvPr/>
          </p:nvSpPr>
          <p:spPr>
            <a:xfrm rot="8673599">
              <a:off x="3122469" y="3258460"/>
              <a:ext cx="80882" cy="669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172" name="Isosceles Triangle 1171">
              <a:extLst>
                <a:ext uri="{FF2B5EF4-FFF2-40B4-BE49-F238E27FC236}">
                  <a16:creationId xmlns:a16="http://schemas.microsoft.com/office/drawing/2014/main" id="{22F26D70-DBD7-4900-9D53-7F2591914182}"/>
                </a:ext>
              </a:extLst>
            </p:cNvPr>
            <p:cNvSpPr/>
            <p:nvPr/>
          </p:nvSpPr>
          <p:spPr>
            <a:xfrm rot="16563460">
              <a:off x="1679547" y="3237721"/>
              <a:ext cx="152815" cy="13009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</p:grpSp>
      <p:sp>
        <p:nvSpPr>
          <p:cNvPr id="1173" name="Isosceles Triangle 1172">
            <a:extLst>
              <a:ext uri="{FF2B5EF4-FFF2-40B4-BE49-F238E27FC236}">
                <a16:creationId xmlns:a16="http://schemas.microsoft.com/office/drawing/2014/main" id="{A2CD422B-F9E5-4EC0-9FBE-C8EE1F759FDE}"/>
              </a:ext>
            </a:extLst>
          </p:cNvPr>
          <p:cNvSpPr/>
          <p:nvPr/>
        </p:nvSpPr>
        <p:spPr>
          <a:xfrm rot="4460713" flipH="1">
            <a:off x="4333690" y="3754905"/>
            <a:ext cx="91528" cy="121768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74" name="Isosceles Triangle 1173">
            <a:extLst>
              <a:ext uri="{FF2B5EF4-FFF2-40B4-BE49-F238E27FC236}">
                <a16:creationId xmlns:a16="http://schemas.microsoft.com/office/drawing/2014/main" id="{DAD8698E-548F-457E-AB3C-4CB7F6303FA4}"/>
              </a:ext>
            </a:extLst>
          </p:cNvPr>
          <p:cNvSpPr/>
          <p:nvPr/>
        </p:nvSpPr>
        <p:spPr>
          <a:xfrm rot="6948095">
            <a:off x="4977869" y="3846886"/>
            <a:ext cx="143642" cy="133711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75" name="Isosceles Triangle 1174">
            <a:extLst>
              <a:ext uri="{FF2B5EF4-FFF2-40B4-BE49-F238E27FC236}">
                <a16:creationId xmlns:a16="http://schemas.microsoft.com/office/drawing/2014/main" id="{8FC2C05E-5586-422E-B93B-E8AB3944AF89}"/>
              </a:ext>
            </a:extLst>
          </p:cNvPr>
          <p:cNvSpPr/>
          <p:nvPr/>
        </p:nvSpPr>
        <p:spPr>
          <a:xfrm rot="8708762">
            <a:off x="5537175" y="3761698"/>
            <a:ext cx="108930" cy="121350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76" name="Isosceles Triangle 1175">
            <a:extLst>
              <a:ext uri="{FF2B5EF4-FFF2-40B4-BE49-F238E27FC236}">
                <a16:creationId xmlns:a16="http://schemas.microsoft.com/office/drawing/2014/main" id="{157D9BF5-CB4A-4D40-B1D6-C812043F82C6}"/>
              </a:ext>
            </a:extLst>
          </p:cNvPr>
          <p:cNvSpPr/>
          <p:nvPr/>
        </p:nvSpPr>
        <p:spPr>
          <a:xfrm rot="5213791">
            <a:off x="3996998" y="3259586"/>
            <a:ext cx="133531" cy="142548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77" name="Isosceles Triangle 1176">
            <a:extLst>
              <a:ext uri="{FF2B5EF4-FFF2-40B4-BE49-F238E27FC236}">
                <a16:creationId xmlns:a16="http://schemas.microsoft.com/office/drawing/2014/main" id="{D62C8938-F959-40CC-90C4-BA4D87B447F3}"/>
              </a:ext>
            </a:extLst>
          </p:cNvPr>
          <p:cNvSpPr/>
          <p:nvPr/>
        </p:nvSpPr>
        <p:spPr>
          <a:xfrm rot="16563460">
            <a:off x="4426807" y="3265956"/>
            <a:ext cx="182884" cy="89079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78" name="Isosceles Triangle 1177">
            <a:extLst>
              <a:ext uri="{FF2B5EF4-FFF2-40B4-BE49-F238E27FC236}">
                <a16:creationId xmlns:a16="http://schemas.microsoft.com/office/drawing/2014/main" id="{6BB8142D-41A3-434A-A406-96B00C6720B4}"/>
              </a:ext>
            </a:extLst>
          </p:cNvPr>
          <p:cNvSpPr/>
          <p:nvPr/>
        </p:nvSpPr>
        <p:spPr>
          <a:xfrm rot="14314573">
            <a:off x="5025883" y="3314153"/>
            <a:ext cx="157406" cy="160283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79" name="Isosceles Triangle 1178">
            <a:extLst>
              <a:ext uri="{FF2B5EF4-FFF2-40B4-BE49-F238E27FC236}">
                <a16:creationId xmlns:a16="http://schemas.microsoft.com/office/drawing/2014/main" id="{8B9FEF7F-4A66-44E7-9E32-A40AC151300C}"/>
              </a:ext>
            </a:extLst>
          </p:cNvPr>
          <p:cNvSpPr/>
          <p:nvPr/>
        </p:nvSpPr>
        <p:spPr>
          <a:xfrm rot="14314573">
            <a:off x="5754729" y="3867118"/>
            <a:ext cx="135992" cy="112886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80" name="Isosceles Triangle 1179">
            <a:extLst>
              <a:ext uri="{FF2B5EF4-FFF2-40B4-BE49-F238E27FC236}">
                <a16:creationId xmlns:a16="http://schemas.microsoft.com/office/drawing/2014/main" id="{74DADBE7-16D7-431F-918C-5EB379F17D33}"/>
              </a:ext>
            </a:extLst>
          </p:cNvPr>
          <p:cNvSpPr/>
          <p:nvPr/>
        </p:nvSpPr>
        <p:spPr>
          <a:xfrm rot="14314573">
            <a:off x="6661763" y="3596829"/>
            <a:ext cx="88109" cy="120670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81" name="Isosceles Triangle 1180">
            <a:extLst>
              <a:ext uri="{FF2B5EF4-FFF2-40B4-BE49-F238E27FC236}">
                <a16:creationId xmlns:a16="http://schemas.microsoft.com/office/drawing/2014/main" id="{C7C627E4-73DD-4B72-8345-4C31E6EB5733}"/>
              </a:ext>
            </a:extLst>
          </p:cNvPr>
          <p:cNvSpPr/>
          <p:nvPr/>
        </p:nvSpPr>
        <p:spPr>
          <a:xfrm rot="8708762">
            <a:off x="7441204" y="3828884"/>
            <a:ext cx="139385" cy="110757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82" name="Isosceles Triangle 1181">
            <a:extLst>
              <a:ext uri="{FF2B5EF4-FFF2-40B4-BE49-F238E27FC236}">
                <a16:creationId xmlns:a16="http://schemas.microsoft.com/office/drawing/2014/main" id="{55B6C090-4A1E-400E-9272-EAA3520F44CD}"/>
              </a:ext>
            </a:extLst>
          </p:cNvPr>
          <p:cNvSpPr/>
          <p:nvPr/>
        </p:nvSpPr>
        <p:spPr>
          <a:xfrm rot="5213791">
            <a:off x="6021629" y="3523888"/>
            <a:ext cx="102488" cy="206564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83" name="Isosceles Triangle 1182">
            <a:extLst>
              <a:ext uri="{FF2B5EF4-FFF2-40B4-BE49-F238E27FC236}">
                <a16:creationId xmlns:a16="http://schemas.microsoft.com/office/drawing/2014/main" id="{3326DB33-84F1-472E-930B-47B0BAC1F74A}"/>
              </a:ext>
            </a:extLst>
          </p:cNvPr>
          <p:cNvSpPr/>
          <p:nvPr/>
        </p:nvSpPr>
        <p:spPr>
          <a:xfrm rot="16563460">
            <a:off x="6387635" y="3447629"/>
            <a:ext cx="66277" cy="45719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84" name="Isosceles Triangle 1183">
            <a:extLst>
              <a:ext uri="{FF2B5EF4-FFF2-40B4-BE49-F238E27FC236}">
                <a16:creationId xmlns:a16="http://schemas.microsoft.com/office/drawing/2014/main" id="{D01F0A98-C550-4264-A41C-66DAFE7CC54E}"/>
              </a:ext>
            </a:extLst>
          </p:cNvPr>
          <p:cNvSpPr/>
          <p:nvPr/>
        </p:nvSpPr>
        <p:spPr>
          <a:xfrm rot="14314573">
            <a:off x="6995642" y="3433307"/>
            <a:ext cx="54724" cy="114961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85" name="Isosceles Triangle 1184">
            <a:extLst>
              <a:ext uri="{FF2B5EF4-FFF2-40B4-BE49-F238E27FC236}">
                <a16:creationId xmlns:a16="http://schemas.microsoft.com/office/drawing/2014/main" id="{F433F670-88A9-4B25-8EA7-64C419EA707E}"/>
              </a:ext>
            </a:extLst>
          </p:cNvPr>
          <p:cNvSpPr/>
          <p:nvPr/>
        </p:nvSpPr>
        <p:spPr>
          <a:xfrm rot="5763460">
            <a:off x="10109893" y="3851859"/>
            <a:ext cx="81319" cy="66608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86" name="Isosceles Triangle 1185">
            <a:extLst>
              <a:ext uri="{FF2B5EF4-FFF2-40B4-BE49-F238E27FC236}">
                <a16:creationId xmlns:a16="http://schemas.microsoft.com/office/drawing/2014/main" id="{48A8B29E-DAD2-4D3E-B726-FDB5C07142A2}"/>
              </a:ext>
            </a:extLst>
          </p:cNvPr>
          <p:cNvSpPr/>
          <p:nvPr/>
        </p:nvSpPr>
        <p:spPr>
          <a:xfrm rot="15260713" flipH="1">
            <a:off x="9627748" y="3466275"/>
            <a:ext cx="45719" cy="128743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87" name="Isosceles Triangle 1186">
            <a:extLst>
              <a:ext uri="{FF2B5EF4-FFF2-40B4-BE49-F238E27FC236}">
                <a16:creationId xmlns:a16="http://schemas.microsoft.com/office/drawing/2014/main" id="{ABD0DCB9-67D6-43C8-B5D6-32F4315F482C}"/>
              </a:ext>
            </a:extLst>
          </p:cNvPr>
          <p:cNvSpPr/>
          <p:nvPr/>
        </p:nvSpPr>
        <p:spPr>
          <a:xfrm rot="17748095">
            <a:off x="8927727" y="3388138"/>
            <a:ext cx="45719" cy="136076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88" name="Isosceles Triangle 1187">
            <a:extLst>
              <a:ext uri="{FF2B5EF4-FFF2-40B4-BE49-F238E27FC236}">
                <a16:creationId xmlns:a16="http://schemas.microsoft.com/office/drawing/2014/main" id="{94341379-2353-4E50-BC99-6FDE6D8D3C38}"/>
              </a:ext>
            </a:extLst>
          </p:cNvPr>
          <p:cNvSpPr/>
          <p:nvPr/>
        </p:nvSpPr>
        <p:spPr>
          <a:xfrm rot="2035606">
            <a:off x="8110138" y="3623164"/>
            <a:ext cx="163594" cy="110222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 dirty="0">
              <a:solidFill>
                <a:srgbClr val="0D4369"/>
              </a:solidFill>
            </a:endParaRPr>
          </a:p>
        </p:txBody>
      </p:sp>
      <p:sp>
        <p:nvSpPr>
          <p:cNvPr id="1189" name="Isosceles Triangle 1188">
            <a:extLst>
              <a:ext uri="{FF2B5EF4-FFF2-40B4-BE49-F238E27FC236}">
                <a16:creationId xmlns:a16="http://schemas.microsoft.com/office/drawing/2014/main" id="{4D09B88F-15DB-43C6-A51A-FC95B3B63965}"/>
              </a:ext>
            </a:extLst>
          </p:cNvPr>
          <p:cNvSpPr/>
          <p:nvPr/>
        </p:nvSpPr>
        <p:spPr>
          <a:xfrm rot="5763460">
            <a:off x="7372112" y="3393739"/>
            <a:ext cx="87957" cy="151130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90" name="Isosceles Triangle 1189">
            <a:extLst>
              <a:ext uri="{FF2B5EF4-FFF2-40B4-BE49-F238E27FC236}">
                <a16:creationId xmlns:a16="http://schemas.microsoft.com/office/drawing/2014/main" id="{E6B84C93-FE1C-4144-A7AA-52C3BAB30476}"/>
              </a:ext>
            </a:extLst>
          </p:cNvPr>
          <p:cNvSpPr/>
          <p:nvPr/>
        </p:nvSpPr>
        <p:spPr>
          <a:xfrm rot="3514573">
            <a:off x="10078924" y="3546988"/>
            <a:ext cx="45719" cy="179380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91" name="Isosceles Triangle 1190">
            <a:extLst>
              <a:ext uri="{FF2B5EF4-FFF2-40B4-BE49-F238E27FC236}">
                <a16:creationId xmlns:a16="http://schemas.microsoft.com/office/drawing/2014/main" id="{765A28CB-28F9-4975-999B-1306049C8400}"/>
              </a:ext>
            </a:extLst>
          </p:cNvPr>
          <p:cNvSpPr/>
          <p:nvPr/>
        </p:nvSpPr>
        <p:spPr>
          <a:xfrm rot="3514573">
            <a:off x="9212385" y="3766871"/>
            <a:ext cx="105873" cy="106011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92" name="Isosceles Triangle 1191">
            <a:extLst>
              <a:ext uri="{FF2B5EF4-FFF2-40B4-BE49-F238E27FC236}">
                <a16:creationId xmlns:a16="http://schemas.microsoft.com/office/drawing/2014/main" id="{64A2AEB0-39D6-41AF-8C39-682780DB174E}"/>
              </a:ext>
            </a:extLst>
          </p:cNvPr>
          <p:cNvSpPr/>
          <p:nvPr/>
        </p:nvSpPr>
        <p:spPr>
          <a:xfrm rot="19508762">
            <a:off x="8440983" y="3467755"/>
            <a:ext cx="45719" cy="60184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93" name="Isosceles Triangle 1192">
            <a:extLst>
              <a:ext uri="{FF2B5EF4-FFF2-40B4-BE49-F238E27FC236}">
                <a16:creationId xmlns:a16="http://schemas.microsoft.com/office/drawing/2014/main" id="{56F081C8-C398-4562-81AD-18EFEFCDFCDF}"/>
              </a:ext>
            </a:extLst>
          </p:cNvPr>
          <p:cNvSpPr/>
          <p:nvPr/>
        </p:nvSpPr>
        <p:spPr>
          <a:xfrm rot="16013791">
            <a:off x="9877689" y="3936179"/>
            <a:ext cx="66980" cy="54863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94" name="Isosceles Triangle 1193">
            <a:extLst>
              <a:ext uri="{FF2B5EF4-FFF2-40B4-BE49-F238E27FC236}">
                <a16:creationId xmlns:a16="http://schemas.microsoft.com/office/drawing/2014/main" id="{41067E83-3D90-4EBE-9806-80C7E16815EB}"/>
              </a:ext>
            </a:extLst>
          </p:cNvPr>
          <p:cNvSpPr/>
          <p:nvPr/>
        </p:nvSpPr>
        <p:spPr>
          <a:xfrm rot="5763460">
            <a:off x="9432601" y="3921479"/>
            <a:ext cx="117213" cy="118305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95" name="Isosceles Triangle 1194">
            <a:extLst>
              <a:ext uri="{FF2B5EF4-FFF2-40B4-BE49-F238E27FC236}">
                <a16:creationId xmlns:a16="http://schemas.microsoft.com/office/drawing/2014/main" id="{713E60EA-E4C9-4D64-B6D9-55A9648D51E8}"/>
              </a:ext>
            </a:extLst>
          </p:cNvPr>
          <p:cNvSpPr/>
          <p:nvPr/>
        </p:nvSpPr>
        <p:spPr>
          <a:xfrm rot="3514573">
            <a:off x="8930637" y="3896681"/>
            <a:ext cx="51803" cy="45719"/>
          </a:xfrm>
          <a:prstGeom prst="triangle">
            <a:avLst/>
          </a:prstGeom>
          <a:solidFill>
            <a:srgbClr val="F5F5F5"/>
          </a:solidFill>
          <a:ln w="38100">
            <a:solidFill>
              <a:srgbClr val="F5F5F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58" b="1">
              <a:solidFill>
                <a:srgbClr val="0D4369"/>
              </a:solidFill>
            </a:endParaRPr>
          </a:p>
        </p:txBody>
      </p:sp>
      <p:sp>
        <p:nvSpPr>
          <p:cNvPr id="1196" name="Isosceles Triangle 1195">
            <a:extLst>
              <a:ext uri="{FF2B5EF4-FFF2-40B4-BE49-F238E27FC236}">
                <a16:creationId xmlns:a16="http://schemas.microsoft.com/office/drawing/2014/main" id="{BBD30E0E-F6AD-47EF-AF9D-9275D281A0B8}"/>
              </a:ext>
            </a:extLst>
          </p:cNvPr>
          <p:cNvSpPr/>
          <p:nvPr/>
        </p:nvSpPr>
        <p:spPr>
          <a:xfrm rot="14588694">
            <a:off x="8799164" y="3662375"/>
            <a:ext cx="346017" cy="310852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97" name="Isosceles Triangle 1196">
            <a:extLst>
              <a:ext uri="{FF2B5EF4-FFF2-40B4-BE49-F238E27FC236}">
                <a16:creationId xmlns:a16="http://schemas.microsoft.com/office/drawing/2014/main" id="{95922E56-8843-4BEA-B7DD-7CBBD41A7FAE}"/>
              </a:ext>
            </a:extLst>
          </p:cNvPr>
          <p:cNvSpPr/>
          <p:nvPr/>
        </p:nvSpPr>
        <p:spPr>
          <a:xfrm rot="8504451">
            <a:off x="8692571" y="3563568"/>
            <a:ext cx="353824" cy="173206"/>
          </a:xfrm>
          <a:prstGeom prst="triangle">
            <a:avLst>
              <a:gd name="adj" fmla="val 70963"/>
            </a:avLst>
          </a:prstGeom>
          <a:solidFill>
            <a:srgbClr val="11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98" name="Isosceles Triangle 1197">
            <a:extLst>
              <a:ext uri="{FF2B5EF4-FFF2-40B4-BE49-F238E27FC236}">
                <a16:creationId xmlns:a16="http://schemas.microsoft.com/office/drawing/2014/main" id="{DA94D3AA-AA0E-4DB8-B37A-F6BE5B16ABDE}"/>
              </a:ext>
            </a:extLst>
          </p:cNvPr>
          <p:cNvSpPr/>
          <p:nvPr/>
        </p:nvSpPr>
        <p:spPr>
          <a:xfrm rot="9397220">
            <a:off x="9038222" y="3610615"/>
            <a:ext cx="220928" cy="102473"/>
          </a:xfrm>
          <a:prstGeom prst="triangle">
            <a:avLst>
              <a:gd name="adj" fmla="val 0"/>
            </a:avLst>
          </a:prstGeom>
          <a:solidFill>
            <a:srgbClr val="0D4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/>
          </a:p>
        </p:txBody>
      </p:sp>
      <p:sp>
        <p:nvSpPr>
          <p:cNvPr id="1199" name="Isosceles Triangle 1198">
            <a:extLst>
              <a:ext uri="{FF2B5EF4-FFF2-40B4-BE49-F238E27FC236}">
                <a16:creationId xmlns:a16="http://schemas.microsoft.com/office/drawing/2014/main" id="{75A4E618-3296-4264-8CE2-41AED43B97D0}"/>
              </a:ext>
            </a:extLst>
          </p:cNvPr>
          <p:cNvSpPr/>
          <p:nvPr/>
        </p:nvSpPr>
        <p:spPr>
          <a:xfrm rot="10800000">
            <a:off x="7336877" y="3578145"/>
            <a:ext cx="630948" cy="354607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sp>
        <p:nvSpPr>
          <p:cNvPr id="1200" name="Isosceles Triangle 1199">
            <a:extLst>
              <a:ext uri="{FF2B5EF4-FFF2-40B4-BE49-F238E27FC236}">
                <a16:creationId xmlns:a16="http://schemas.microsoft.com/office/drawing/2014/main" id="{F9B87C3A-FB54-4409-B4DC-AF2481C7448B}"/>
              </a:ext>
            </a:extLst>
          </p:cNvPr>
          <p:cNvSpPr/>
          <p:nvPr/>
        </p:nvSpPr>
        <p:spPr>
          <a:xfrm rot="11716535">
            <a:off x="8714135" y="3450436"/>
            <a:ext cx="226897" cy="127056"/>
          </a:xfrm>
          <a:prstGeom prst="triangle">
            <a:avLst>
              <a:gd name="adj" fmla="val 40336"/>
            </a:avLst>
          </a:prstGeom>
          <a:solidFill>
            <a:srgbClr val="62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5" b="1" dirty="0">
              <a:solidFill>
                <a:srgbClr val="62BBA9"/>
              </a:solidFill>
            </a:endParaRPr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1DC257F4-1C16-4421-B7BC-946BCB5A790A}"/>
              </a:ext>
            </a:extLst>
          </p:cNvPr>
          <p:cNvGrpSpPr/>
          <p:nvPr/>
        </p:nvGrpSpPr>
        <p:grpSpPr>
          <a:xfrm>
            <a:off x="9901364" y="-13775"/>
            <a:ext cx="2377907" cy="1046996"/>
            <a:chOff x="825444" y="3226362"/>
            <a:chExt cx="2377907" cy="1046996"/>
          </a:xfrm>
        </p:grpSpPr>
        <p:sp>
          <p:nvSpPr>
            <p:cNvPr id="1203" name="Isosceles Triangle 1202">
              <a:extLst>
                <a:ext uri="{FF2B5EF4-FFF2-40B4-BE49-F238E27FC236}">
                  <a16:creationId xmlns:a16="http://schemas.microsoft.com/office/drawing/2014/main" id="{578F03F3-766A-4063-9EDB-3EE4D4853D4E}"/>
                </a:ext>
              </a:extLst>
            </p:cNvPr>
            <p:cNvSpPr/>
            <p:nvPr/>
          </p:nvSpPr>
          <p:spPr>
            <a:xfrm rot="9569630">
              <a:off x="2386812" y="3522265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04" name="Isosceles Triangle 1203">
              <a:extLst>
                <a:ext uri="{FF2B5EF4-FFF2-40B4-BE49-F238E27FC236}">
                  <a16:creationId xmlns:a16="http://schemas.microsoft.com/office/drawing/2014/main" id="{3CA67C0A-00C2-4B1C-B25E-69DB03C7783E}"/>
                </a:ext>
              </a:extLst>
            </p:cNvPr>
            <p:cNvSpPr/>
            <p:nvPr/>
          </p:nvSpPr>
          <p:spPr>
            <a:xfrm>
              <a:off x="1051068" y="3727990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205" name="Isosceles Triangle 1204">
              <a:extLst>
                <a:ext uri="{FF2B5EF4-FFF2-40B4-BE49-F238E27FC236}">
                  <a16:creationId xmlns:a16="http://schemas.microsoft.com/office/drawing/2014/main" id="{FAD9C2F7-F201-4E1F-8A51-6333AB9F7BB8}"/>
                </a:ext>
              </a:extLst>
            </p:cNvPr>
            <p:cNvSpPr/>
            <p:nvPr/>
          </p:nvSpPr>
          <p:spPr>
            <a:xfrm rot="12785933">
              <a:off x="1353199" y="3668114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06" name="Isosceles Triangle 1205">
              <a:extLst>
                <a:ext uri="{FF2B5EF4-FFF2-40B4-BE49-F238E27FC236}">
                  <a16:creationId xmlns:a16="http://schemas.microsoft.com/office/drawing/2014/main" id="{B590D9BB-2262-40ED-BEF4-170DF883C25A}"/>
                </a:ext>
              </a:extLst>
            </p:cNvPr>
            <p:cNvSpPr/>
            <p:nvPr/>
          </p:nvSpPr>
          <p:spPr>
            <a:xfrm>
              <a:off x="1224039" y="3662465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07" name="Isosceles Triangle 1206">
              <a:extLst>
                <a:ext uri="{FF2B5EF4-FFF2-40B4-BE49-F238E27FC236}">
                  <a16:creationId xmlns:a16="http://schemas.microsoft.com/office/drawing/2014/main" id="{E9CD959C-C233-423F-869F-ED998EBCECA0}"/>
                </a:ext>
              </a:extLst>
            </p:cNvPr>
            <p:cNvSpPr/>
            <p:nvPr/>
          </p:nvSpPr>
          <p:spPr>
            <a:xfrm rot="9569630">
              <a:off x="1758191" y="3581846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08" name="Isosceles Triangle 1207">
              <a:extLst>
                <a:ext uri="{FF2B5EF4-FFF2-40B4-BE49-F238E27FC236}">
                  <a16:creationId xmlns:a16="http://schemas.microsoft.com/office/drawing/2014/main" id="{F5175387-A338-4BB1-82E0-2B6F4F1EDC21}"/>
                </a:ext>
              </a:extLst>
            </p:cNvPr>
            <p:cNvSpPr/>
            <p:nvPr/>
          </p:nvSpPr>
          <p:spPr>
            <a:xfrm rot="6271469">
              <a:off x="1746369" y="3667558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09" name="Isosceles Triangle 1208">
              <a:extLst>
                <a:ext uri="{FF2B5EF4-FFF2-40B4-BE49-F238E27FC236}">
                  <a16:creationId xmlns:a16="http://schemas.microsoft.com/office/drawing/2014/main" id="{1CEACE65-DF70-4FC5-8A02-89436F23F7E2}"/>
                </a:ext>
              </a:extLst>
            </p:cNvPr>
            <p:cNvSpPr/>
            <p:nvPr/>
          </p:nvSpPr>
          <p:spPr>
            <a:xfrm rot="8646364">
              <a:off x="1491681" y="3368207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10" name="Isosceles Triangle 1209">
              <a:extLst>
                <a:ext uri="{FF2B5EF4-FFF2-40B4-BE49-F238E27FC236}">
                  <a16:creationId xmlns:a16="http://schemas.microsoft.com/office/drawing/2014/main" id="{58BD0DE1-1A3C-4E18-94BA-3747A43ECD84}"/>
                </a:ext>
              </a:extLst>
            </p:cNvPr>
            <p:cNvSpPr/>
            <p:nvPr/>
          </p:nvSpPr>
          <p:spPr>
            <a:xfrm rot="20508296">
              <a:off x="1909713" y="374172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11" name="Isosceles Triangle 1210">
              <a:extLst>
                <a:ext uri="{FF2B5EF4-FFF2-40B4-BE49-F238E27FC236}">
                  <a16:creationId xmlns:a16="http://schemas.microsoft.com/office/drawing/2014/main" id="{F9CC872F-3405-43D8-B787-B51478745C06}"/>
                </a:ext>
              </a:extLst>
            </p:cNvPr>
            <p:cNvSpPr/>
            <p:nvPr/>
          </p:nvSpPr>
          <p:spPr>
            <a:xfrm rot="17922152">
              <a:off x="1828119" y="383434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12" name="Isosceles Triangle 1211">
              <a:extLst>
                <a:ext uri="{FF2B5EF4-FFF2-40B4-BE49-F238E27FC236}">
                  <a16:creationId xmlns:a16="http://schemas.microsoft.com/office/drawing/2014/main" id="{48F592AB-48FE-4E4A-8A0E-1D5AFCB39A30}"/>
                </a:ext>
              </a:extLst>
            </p:cNvPr>
            <p:cNvSpPr/>
            <p:nvPr/>
          </p:nvSpPr>
          <p:spPr>
            <a:xfrm rot="9708296">
              <a:off x="2199237" y="3973067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13" name="Isosceles Triangle 1212">
              <a:extLst>
                <a:ext uri="{FF2B5EF4-FFF2-40B4-BE49-F238E27FC236}">
                  <a16:creationId xmlns:a16="http://schemas.microsoft.com/office/drawing/2014/main" id="{7B327262-4D51-4CB5-AAB1-FE151AD182E8}"/>
                </a:ext>
              </a:extLst>
            </p:cNvPr>
            <p:cNvSpPr/>
            <p:nvPr/>
          </p:nvSpPr>
          <p:spPr>
            <a:xfrm rot="16200000">
              <a:off x="2282520" y="3656326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14" name="Isosceles Triangle 1213">
              <a:extLst>
                <a:ext uri="{FF2B5EF4-FFF2-40B4-BE49-F238E27FC236}">
                  <a16:creationId xmlns:a16="http://schemas.microsoft.com/office/drawing/2014/main" id="{BDC6D9B5-67FE-46DA-84C0-122B37DF5555}"/>
                </a:ext>
              </a:extLst>
            </p:cNvPr>
            <p:cNvSpPr/>
            <p:nvPr/>
          </p:nvSpPr>
          <p:spPr>
            <a:xfrm rot="4169630">
              <a:off x="2360226" y="3608699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15" name="Isosceles Triangle 1214">
              <a:extLst>
                <a:ext uri="{FF2B5EF4-FFF2-40B4-BE49-F238E27FC236}">
                  <a16:creationId xmlns:a16="http://schemas.microsoft.com/office/drawing/2014/main" id="{0C97466E-E7B1-4254-832F-811CCED729E3}"/>
                </a:ext>
              </a:extLst>
            </p:cNvPr>
            <p:cNvSpPr/>
            <p:nvPr/>
          </p:nvSpPr>
          <p:spPr>
            <a:xfrm rot="19772114">
              <a:off x="2565135" y="3331643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16" name="Isosceles Triangle 1215">
              <a:extLst>
                <a:ext uri="{FF2B5EF4-FFF2-40B4-BE49-F238E27FC236}">
                  <a16:creationId xmlns:a16="http://schemas.microsoft.com/office/drawing/2014/main" id="{523CB325-52DE-4501-88A1-44A977DE58DA}"/>
                </a:ext>
              </a:extLst>
            </p:cNvPr>
            <p:cNvSpPr/>
            <p:nvPr/>
          </p:nvSpPr>
          <p:spPr>
            <a:xfrm rot="16739519">
              <a:off x="2418614" y="3366778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17" name="Isosceles Triangle 1216">
              <a:extLst>
                <a:ext uri="{FF2B5EF4-FFF2-40B4-BE49-F238E27FC236}">
                  <a16:creationId xmlns:a16="http://schemas.microsoft.com/office/drawing/2014/main" id="{AC8DFECF-B657-4DC8-9B95-4C2342AC8B1C}"/>
                </a:ext>
              </a:extLst>
            </p:cNvPr>
            <p:cNvSpPr/>
            <p:nvPr/>
          </p:nvSpPr>
          <p:spPr>
            <a:xfrm rot="9354498">
              <a:off x="2832245" y="3315920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218" name="Isosceles Triangle 1217">
              <a:extLst>
                <a:ext uri="{FF2B5EF4-FFF2-40B4-BE49-F238E27FC236}">
                  <a16:creationId xmlns:a16="http://schemas.microsoft.com/office/drawing/2014/main" id="{970A917C-482F-41C3-B71D-72D83E63AAFA}"/>
                </a:ext>
              </a:extLst>
            </p:cNvPr>
            <p:cNvSpPr/>
            <p:nvPr/>
          </p:nvSpPr>
          <p:spPr>
            <a:xfrm>
              <a:off x="979189" y="330078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19" name="Isosceles Triangle 1218">
              <a:extLst>
                <a:ext uri="{FF2B5EF4-FFF2-40B4-BE49-F238E27FC236}">
                  <a16:creationId xmlns:a16="http://schemas.microsoft.com/office/drawing/2014/main" id="{3982DF85-8A3C-412A-838C-78785155F11C}"/>
                </a:ext>
              </a:extLst>
            </p:cNvPr>
            <p:cNvSpPr/>
            <p:nvPr/>
          </p:nvSpPr>
          <p:spPr>
            <a:xfrm rot="17276919">
              <a:off x="1016505" y="3483964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20" name="Isosceles Triangle 1219">
              <a:extLst>
                <a:ext uri="{FF2B5EF4-FFF2-40B4-BE49-F238E27FC236}">
                  <a16:creationId xmlns:a16="http://schemas.microsoft.com/office/drawing/2014/main" id="{86607856-23C4-4B26-A30F-2C4D674F070C}"/>
                </a:ext>
              </a:extLst>
            </p:cNvPr>
            <p:cNvSpPr/>
            <p:nvPr/>
          </p:nvSpPr>
          <p:spPr>
            <a:xfrm rot="19575394">
              <a:off x="1151891" y="3440707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21" name="Isosceles Triangle 1220">
              <a:extLst>
                <a:ext uri="{FF2B5EF4-FFF2-40B4-BE49-F238E27FC236}">
                  <a16:creationId xmlns:a16="http://schemas.microsoft.com/office/drawing/2014/main" id="{E18BEA0D-BF28-47AA-B96B-79BE389619B6}"/>
                </a:ext>
              </a:extLst>
            </p:cNvPr>
            <p:cNvSpPr/>
            <p:nvPr/>
          </p:nvSpPr>
          <p:spPr>
            <a:xfrm rot="10800000">
              <a:off x="1217084" y="3339513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22" name="Isosceles Triangle 1221">
              <a:extLst>
                <a:ext uri="{FF2B5EF4-FFF2-40B4-BE49-F238E27FC236}">
                  <a16:creationId xmlns:a16="http://schemas.microsoft.com/office/drawing/2014/main" id="{3F297ECD-8DEF-4A0C-BAA3-770CC2A59516}"/>
                </a:ext>
              </a:extLst>
            </p:cNvPr>
            <p:cNvSpPr/>
            <p:nvPr/>
          </p:nvSpPr>
          <p:spPr>
            <a:xfrm rot="8886574">
              <a:off x="1426773" y="3427594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23" name="Isosceles Triangle 1222">
              <a:extLst>
                <a:ext uri="{FF2B5EF4-FFF2-40B4-BE49-F238E27FC236}">
                  <a16:creationId xmlns:a16="http://schemas.microsoft.com/office/drawing/2014/main" id="{02EE5EE0-06A5-47B7-A67C-3440CB009FAB}"/>
                </a:ext>
              </a:extLst>
            </p:cNvPr>
            <p:cNvSpPr/>
            <p:nvPr/>
          </p:nvSpPr>
          <p:spPr>
            <a:xfrm rot="10800000">
              <a:off x="825444" y="3513296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24" name="Isosceles Triangle 1223">
              <a:extLst>
                <a:ext uri="{FF2B5EF4-FFF2-40B4-BE49-F238E27FC236}">
                  <a16:creationId xmlns:a16="http://schemas.microsoft.com/office/drawing/2014/main" id="{E71DD0D9-7242-46B6-9E82-44F407FA5792}"/>
                </a:ext>
              </a:extLst>
            </p:cNvPr>
            <p:cNvSpPr/>
            <p:nvPr/>
          </p:nvSpPr>
          <p:spPr>
            <a:xfrm rot="20486310">
              <a:off x="2398653" y="3734372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25" name="Isosceles Triangle 1224">
              <a:extLst>
                <a:ext uri="{FF2B5EF4-FFF2-40B4-BE49-F238E27FC236}">
                  <a16:creationId xmlns:a16="http://schemas.microsoft.com/office/drawing/2014/main" id="{D9B9BDD5-F45A-470C-89D3-F9CDEC70F5CD}"/>
                </a:ext>
              </a:extLst>
            </p:cNvPr>
            <p:cNvSpPr/>
            <p:nvPr/>
          </p:nvSpPr>
          <p:spPr>
            <a:xfrm rot="10800000">
              <a:off x="1532477" y="3606155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26" name="Isosceles Triangle 1225">
              <a:extLst>
                <a:ext uri="{FF2B5EF4-FFF2-40B4-BE49-F238E27FC236}">
                  <a16:creationId xmlns:a16="http://schemas.microsoft.com/office/drawing/2014/main" id="{4D2C6B89-63FC-422B-81B8-E6306F7DEC0B}"/>
                </a:ext>
              </a:extLst>
            </p:cNvPr>
            <p:cNvSpPr/>
            <p:nvPr/>
          </p:nvSpPr>
          <p:spPr>
            <a:xfrm rot="14314573">
              <a:off x="2256981" y="3358082"/>
              <a:ext cx="51803" cy="4571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27" name="Isosceles Triangle 1226">
              <a:extLst>
                <a:ext uri="{FF2B5EF4-FFF2-40B4-BE49-F238E27FC236}">
                  <a16:creationId xmlns:a16="http://schemas.microsoft.com/office/drawing/2014/main" id="{69DFFC93-DF61-4890-96C5-339E17D5DA29}"/>
                </a:ext>
              </a:extLst>
            </p:cNvPr>
            <p:cNvSpPr/>
            <p:nvPr/>
          </p:nvSpPr>
          <p:spPr>
            <a:xfrm rot="3788694">
              <a:off x="2094240" y="3327255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28" name="Isosceles Triangle 1227">
              <a:extLst>
                <a:ext uri="{FF2B5EF4-FFF2-40B4-BE49-F238E27FC236}">
                  <a16:creationId xmlns:a16="http://schemas.microsoft.com/office/drawing/2014/main" id="{B34E44EA-9CA6-470A-942C-A76CCC4CB2CB}"/>
                </a:ext>
              </a:extLst>
            </p:cNvPr>
            <p:cNvSpPr/>
            <p:nvPr/>
          </p:nvSpPr>
          <p:spPr>
            <a:xfrm rot="19304451">
              <a:off x="2193026" y="3563708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29" name="Isosceles Triangle 1228">
              <a:extLst>
                <a:ext uri="{FF2B5EF4-FFF2-40B4-BE49-F238E27FC236}">
                  <a16:creationId xmlns:a16="http://schemas.microsoft.com/office/drawing/2014/main" id="{BABF4117-87CF-49C9-BD92-BD52ADEDECF3}"/>
                </a:ext>
              </a:extLst>
            </p:cNvPr>
            <p:cNvSpPr/>
            <p:nvPr/>
          </p:nvSpPr>
          <p:spPr>
            <a:xfrm rot="20197220">
              <a:off x="1980271" y="3587394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30" name="Isosceles Triangle 1229">
              <a:extLst>
                <a:ext uri="{FF2B5EF4-FFF2-40B4-BE49-F238E27FC236}">
                  <a16:creationId xmlns:a16="http://schemas.microsoft.com/office/drawing/2014/main" id="{80205173-E0AD-4742-BA5A-BCC7FCC51F03}"/>
                </a:ext>
              </a:extLst>
            </p:cNvPr>
            <p:cNvSpPr/>
            <p:nvPr/>
          </p:nvSpPr>
          <p:spPr>
            <a:xfrm rot="916535">
              <a:off x="2298389" y="3722990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31" name="Isosceles Triangle 1230">
              <a:extLst>
                <a:ext uri="{FF2B5EF4-FFF2-40B4-BE49-F238E27FC236}">
                  <a16:creationId xmlns:a16="http://schemas.microsoft.com/office/drawing/2014/main" id="{FFD60698-2026-46D0-B43F-EDAEA8402CB5}"/>
                </a:ext>
              </a:extLst>
            </p:cNvPr>
            <p:cNvSpPr/>
            <p:nvPr/>
          </p:nvSpPr>
          <p:spPr>
            <a:xfrm>
              <a:off x="2747830" y="3769496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32" name="Isosceles Triangle 1231">
              <a:extLst>
                <a:ext uri="{FF2B5EF4-FFF2-40B4-BE49-F238E27FC236}">
                  <a16:creationId xmlns:a16="http://schemas.microsoft.com/office/drawing/2014/main" id="{79CB1094-7A23-4A90-96C1-77FDF792D3ED}"/>
                </a:ext>
              </a:extLst>
            </p:cNvPr>
            <p:cNvSpPr/>
            <p:nvPr/>
          </p:nvSpPr>
          <p:spPr>
            <a:xfrm rot="4460713" flipH="1">
              <a:off x="1632894" y="3700207"/>
              <a:ext cx="45719" cy="10173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233" name="Isosceles Triangle 1232">
              <a:extLst>
                <a:ext uri="{FF2B5EF4-FFF2-40B4-BE49-F238E27FC236}">
                  <a16:creationId xmlns:a16="http://schemas.microsoft.com/office/drawing/2014/main" id="{C5C3A838-5A4D-4D9C-BA56-C7781FA0BE0A}"/>
                </a:ext>
              </a:extLst>
            </p:cNvPr>
            <p:cNvSpPr/>
            <p:nvPr/>
          </p:nvSpPr>
          <p:spPr>
            <a:xfrm rot="6948095">
              <a:off x="2197613" y="3842747"/>
              <a:ext cx="155781" cy="11247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34" name="Isosceles Triangle 1233">
              <a:extLst>
                <a:ext uri="{FF2B5EF4-FFF2-40B4-BE49-F238E27FC236}">
                  <a16:creationId xmlns:a16="http://schemas.microsoft.com/office/drawing/2014/main" id="{D3C708BE-008E-4BD2-8452-C112CAB24277}"/>
                </a:ext>
              </a:extLst>
            </p:cNvPr>
            <p:cNvSpPr/>
            <p:nvPr/>
          </p:nvSpPr>
          <p:spPr>
            <a:xfrm rot="12835606">
              <a:off x="2973935" y="3540065"/>
              <a:ext cx="114528" cy="12480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235" name="Isosceles Triangle 1234">
              <a:extLst>
                <a:ext uri="{FF2B5EF4-FFF2-40B4-BE49-F238E27FC236}">
                  <a16:creationId xmlns:a16="http://schemas.microsoft.com/office/drawing/2014/main" id="{C64B287D-93F7-4500-A2AD-4466A44CFB1E}"/>
                </a:ext>
              </a:extLst>
            </p:cNvPr>
            <p:cNvSpPr/>
            <p:nvPr/>
          </p:nvSpPr>
          <p:spPr>
            <a:xfrm rot="14314573">
              <a:off x="2024864" y="3409921"/>
              <a:ext cx="286945" cy="256764"/>
            </a:xfrm>
            <a:prstGeom prst="triangle">
              <a:avLst>
                <a:gd name="adj" fmla="val 100000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36" name="Isosceles Triangle 1235">
              <a:extLst>
                <a:ext uri="{FF2B5EF4-FFF2-40B4-BE49-F238E27FC236}">
                  <a16:creationId xmlns:a16="http://schemas.microsoft.com/office/drawing/2014/main" id="{F374A40D-3D45-455C-85C2-4BC9DAC87B1D}"/>
                </a:ext>
              </a:extLst>
            </p:cNvPr>
            <p:cNvSpPr/>
            <p:nvPr/>
          </p:nvSpPr>
          <p:spPr>
            <a:xfrm rot="6988665">
              <a:off x="2331719" y="3283045"/>
              <a:ext cx="233267" cy="449970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37" name="Isosceles Triangle 1236">
              <a:extLst>
                <a:ext uri="{FF2B5EF4-FFF2-40B4-BE49-F238E27FC236}">
                  <a16:creationId xmlns:a16="http://schemas.microsoft.com/office/drawing/2014/main" id="{0A3447F8-2984-424F-A558-8B5B3D5360D6}"/>
                </a:ext>
              </a:extLst>
            </p:cNvPr>
            <p:cNvSpPr/>
            <p:nvPr/>
          </p:nvSpPr>
          <p:spPr>
            <a:xfrm rot="5213791">
              <a:off x="1248207" y="3323832"/>
              <a:ext cx="155009" cy="6185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38" name="Isosceles Triangle 1237">
              <a:extLst>
                <a:ext uri="{FF2B5EF4-FFF2-40B4-BE49-F238E27FC236}">
                  <a16:creationId xmlns:a16="http://schemas.microsoft.com/office/drawing/2014/main" id="{4C08BDC9-D94A-42B7-A769-5A9386B17385}"/>
                </a:ext>
              </a:extLst>
            </p:cNvPr>
            <p:cNvSpPr/>
            <p:nvPr/>
          </p:nvSpPr>
          <p:spPr>
            <a:xfrm rot="8673599">
              <a:off x="3122469" y="3258460"/>
              <a:ext cx="80882" cy="669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39" name="Isosceles Triangle 1238">
              <a:extLst>
                <a:ext uri="{FF2B5EF4-FFF2-40B4-BE49-F238E27FC236}">
                  <a16:creationId xmlns:a16="http://schemas.microsoft.com/office/drawing/2014/main" id="{D4020684-2729-43E2-AED2-8786C9D62001}"/>
                </a:ext>
              </a:extLst>
            </p:cNvPr>
            <p:cNvSpPr/>
            <p:nvPr/>
          </p:nvSpPr>
          <p:spPr>
            <a:xfrm rot="16563460">
              <a:off x="1679547" y="3237721"/>
              <a:ext cx="152815" cy="13009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</p:grpSp>
      <p:grpSp>
        <p:nvGrpSpPr>
          <p:cNvPr id="1240" name="Group 1239">
            <a:extLst>
              <a:ext uri="{FF2B5EF4-FFF2-40B4-BE49-F238E27FC236}">
                <a16:creationId xmlns:a16="http://schemas.microsoft.com/office/drawing/2014/main" id="{A9704B34-8CC8-4D6F-8DDA-618ECB0D444C}"/>
              </a:ext>
            </a:extLst>
          </p:cNvPr>
          <p:cNvGrpSpPr/>
          <p:nvPr/>
        </p:nvGrpSpPr>
        <p:grpSpPr>
          <a:xfrm>
            <a:off x="9911179" y="673412"/>
            <a:ext cx="2377907" cy="1046996"/>
            <a:chOff x="825444" y="3226362"/>
            <a:chExt cx="2377907" cy="1046996"/>
          </a:xfrm>
        </p:grpSpPr>
        <p:sp>
          <p:nvSpPr>
            <p:cNvPr id="1241" name="Isosceles Triangle 1240">
              <a:extLst>
                <a:ext uri="{FF2B5EF4-FFF2-40B4-BE49-F238E27FC236}">
                  <a16:creationId xmlns:a16="http://schemas.microsoft.com/office/drawing/2014/main" id="{B2BB59D9-1633-4531-8E6B-0A4FE175B855}"/>
                </a:ext>
              </a:extLst>
            </p:cNvPr>
            <p:cNvSpPr/>
            <p:nvPr/>
          </p:nvSpPr>
          <p:spPr>
            <a:xfrm rot="9569630">
              <a:off x="2386812" y="3522265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42" name="Isosceles Triangle 1241">
              <a:extLst>
                <a:ext uri="{FF2B5EF4-FFF2-40B4-BE49-F238E27FC236}">
                  <a16:creationId xmlns:a16="http://schemas.microsoft.com/office/drawing/2014/main" id="{F9F9B6FA-D20C-4422-9DF0-7855A3C9BBB4}"/>
                </a:ext>
              </a:extLst>
            </p:cNvPr>
            <p:cNvSpPr/>
            <p:nvPr/>
          </p:nvSpPr>
          <p:spPr>
            <a:xfrm>
              <a:off x="1051068" y="3727990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243" name="Isosceles Triangle 1242">
              <a:extLst>
                <a:ext uri="{FF2B5EF4-FFF2-40B4-BE49-F238E27FC236}">
                  <a16:creationId xmlns:a16="http://schemas.microsoft.com/office/drawing/2014/main" id="{61A1AF29-7DE5-492B-B3D2-9FFE09EEC149}"/>
                </a:ext>
              </a:extLst>
            </p:cNvPr>
            <p:cNvSpPr/>
            <p:nvPr/>
          </p:nvSpPr>
          <p:spPr>
            <a:xfrm rot="12785933">
              <a:off x="1353199" y="3668114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44" name="Isosceles Triangle 1243">
              <a:extLst>
                <a:ext uri="{FF2B5EF4-FFF2-40B4-BE49-F238E27FC236}">
                  <a16:creationId xmlns:a16="http://schemas.microsoft.com/office/drawing/2014/main" id="{6EE53E55-F713-4D15-B1B1-B1DEF001A66E}"/>
                </a:ext>
              </a:extLst>
            </p:cNvPr>
            <p:cNvSpPr/>
            <p:nvPr/>
          </p:nvSpPr>
          <p:spPr>
            <a:xfrm>
              <a:off x="1224039" y="3662465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45" name="Isosceles Triangle 1244">
              <a:extLst>
                <a:ext uri="{FF2B5EF4-FFF2-40B4-BE49-F238E27FC236}">
                  <a16:creationId xmlns:a16="http://schemas.microsoft.com/office/drawing/2014/main" id="{931A7B2C-3C34-4D74-AF56-DF12D78B811A}"/>
                </a:ext>
              </a:extLst>
            </p:cNvPr>
            <p:cNvSpPr/>
            <p:nvPr/>
          </p:nvSpPr>
          <p:spPr>
            <a:xfrm rot="9569630">
              <a:off x="1758191" y="3581846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46" name="Isosceles Triangle 1245">
              <a:extLst>
                <a:ext uri="{FF2B5EF4-FFF2-40B4-BE49-F238E27FC236}">
                  <a16:creationId xmlns:a16="http://schemas.microsoft.com/office/drawing/2014/main" id="{C32DBDDF-8DD0-483A-A3E7-09ACCB3688D8}"/>
                </a:ext>
              </a:extLst>
            </p:cNvPr>
            <p:cNvSpPr/>
            <p:nvPr/>
          </p:nvSpPr>
          <p:spPr>
            <a:xfrm rot="6271469">
              <a:off x="1746369" y="3667558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47" name="Isosceles Triangle 1246">
              <a:extLst>
                <a:ext uri="{FF2B5EF4-FFF2-40B4-BE49-F238E27FC236}">
                  <a16:creationId xmlns:a16="http://schemas.microsoft.com/office/drawing/2014/main" id="{823FA297-2D73-4719-BE28-84B9C5E24EA3}"/>
                </a:ext>
              </a:extLst>
            </p:cNvPr>
            <p:cNvSpPr/>
            <p:nvPr/>
          </p:nvSpPr>
          <p:spPr>
            <a:xfrm rot="8646364">
              <a:off x="1491681" y="3368207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48" name="Isosceles Triangle 1247">
              <a:extLst>
                <a:ext uri="{FF2B5EF4-FFF2-40B4-BE49-F238E27FC236}">
                  <a16:creationId xmlns:a16="http://schemas.microsoft.com/office/drawing/2014/main" id="{615CBB7E-E563-4D8E-BD82-B28046B188F8}"/>
                </a:ext>
              </a:extLst>
            </p:cNvPr>
            <p:cNvSpPr/>
            <p:nvPr/>
          </p:nvSpPr>
          <p:spPr>
            <a:xfrm rot="20508296">
              <a:off x="1909713" y="374172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49" name="Isosceles Triangle 1248">
              <a:extLst>
                <a:ext uri="{FF2B5EF4-FFF2-40B4-BE49-F238E27FC236}">
                  <a16:creationId xmlns:a16="http://schemas.microsoft.com/office/drawing/2014/main" id="{B7858516-DDE9-4B1B-A7A6-B4DEC2E0454E}"/>
                </a:ext>
              </a:extLst>
            </p:cNvPr>
            <p:cNvSpPr/>
            <p:nvPr/>
          </p:nvSpPr>
          <p:spPr>
            <a:xfrm rot="17922152">
              <a:off x="1828119" y="383434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50" name="Isosceles Triangle 1249">
              <a:extLst>
                <a:ext uri="{FF2B5EF4-FFF2-40B4-BE49-F238E27FC236}">
                  <a16:creationId xmlns:a16="http://schemas.microsoft.com/office/drawing/2014/main" id="{34D13E5D-668D-45E2-AA9F-4433A9DA2FB8}"/>
                </a:ext>
              </a:extLst>
            </p:cNvPr>
            <p:cNvSpPr/>
            <p:nvPr/>
          </p:nvSpPr>
          <p:spPr>
            <a:xfrm rot="9708296">
              <a:off x="2199237" y="3973067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51" name="Isosceles Triangle 1250">
              <a:extLst>
                <a:ext uri="{FF2B5EF4-FFF2-40B4-BE49-F238E27FC236}">
                  <a16:creationId xmlns:a16="http://schemas.microsoft.com/office/drawing/2014/main" id="{3DAA4FE5-8B0A-4DEA-BA8D-4293E3680E48}"/>
                </a:ext>
              </a:extLst>
            </p:cNvPr>
            <p:cNvSpPr/>
            <p:nvPr/>
          </p:nvSpPr>
          <p:spPr>
            <a:xfrm rot="16200000">
              <a:off x="2282520" y="3656326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52" name="Isosceles Triangle 1251">
              <a:extLst>
                <a:ext uri="{FF2B5EF4-FFF2-40B4-BE49-F238E27FC236}">
                  <a16:creationId xmlns:a16="http://schemas.microsoft.com/office/drawing/2014/main" id="{EA2CD8E7-B8FC-473A-A098-B4A05F1757DB}"/>
                </a:ext>
              </a:extLst>
            </p:cNvPr>
            <p:cNvSpPr/>
            <p:nvPr/>
          </p:nvSpPr>
          <p:spPr>
            <a:xfrm rot="4169630">
              <a:off x="2360226" y="3608699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53" name="Isosceles Triangle 1252">
              <a:extLst>
                <a:ext uri="{FF2B5EF4-FFF2-40B4-BE49-F238E27FC236}">
                  <a16:creationId xmlns:a16="http://schemas.microsoft.com/office/drawing/2014/main" id="{0DBC5D52-35E1-4464-851F-94EB709FD112}"/>
                </a:ext>
              </a:extLst>
            </p:cNvPr>
            <p:cNvSpPr/>
            <p:nvPr/>
          </p:nvSpPr>
          <p:spPr>
            <a:xfrm rot="19772114">
              <a:off x="2565135" y="3331643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54" name="Isosceles Triangle 1253">
              <a:extLst>
                <a:ext uri="{FF2B5EF4-FFF2-40B4-BE49-F238E27FC236}">
                  <a16:creationId xmlns:a16="http://schemas.microsoft.com/office/drawing/2014/main" id="{D5F5E894-BC02-4EEF-87AE-3F80E761F3E6}"/>
                </a:ext>
              </a:extLst>
            </p:cNvPr>
            <p:cNvSpPr/>
            <p:nvPr/>
          </p:nvSpPr>
          <p:spPr>
            <a:xfrm rot="16739519">
              <a:off x="2418614" y="3366778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55" name="Isosceles Triangle 1254">
              <a:extLst>
                <a:ext uri="{FF2B5EF4-FFF2-40B4-BE49-F238E27FC236}">
                  <a16:creationId xmlns:a16="http://schemas.microsoft.com/office/drawing/2014/main" id="{FA253CC9-6482-4EF6-8447-264116954ECB}"/>
                </a:ext>
              </a:extLst>
            </p:cNvPr>
            <p:cNvSpPr/>
            <p:nvPr/>
          </p:nvSpPr>
          <p:spPr>
            <a:xfrm rot="9354498">
              <a:off x="2832245" y="3315920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256" name="Isosceles Triangle 1255">
              <a:extLst>
                <a:ext uri="{FF2B5EF4-FFF2-40B4-BE49-F238E27FC236}">
                  <a16:creationId xmlns:a16="http://schemas.microsoft.com/office/drawing/2014/main" id="{0A9DD887-6990-4454-ACCE-BE2662F2E4AE}"/>
                </a:ext>
              </a:extLst>
            </p:cNvPr>
            <p:cNvSpPr/>
            <p:nvPr/>
          </p:nvSpPr>
          <p:spPr>
            <a:xfrm>
              <a:off x="979189" y="330078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57" name="Isosceles Triangle 1256">
              <a:extLst>
                <a:ext uri="{FF2B5EF4-FFF2-40B4-BE49-F238E27FC236}">
                  <a16:creationId xmlns:a16="http://schemas.microsoft.com/office/drawing/2014/main" id="{5B568E86-46D8-474B-905E-76FDAD62A1F3}"/>
                </a:ext>
              </a:extLst>
            </p:cNvPr>
            <p:cNvSpPr/>
            <p:nvPr/>
          </p:nvSpPr>
          <p:spPr>
            <a:xfrm rot="17276919">
              <a:off x="1016505" y="3483964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58" name="Isosceles Triangle 1257">
              <a:extLst>
                <a:ext uri="{FF2B5EF4-FFF2-40B4-BE49-F238E27FC236}">
                  <a16:creationId xmlns:a16="http://schemas.microsoft.com/office/drawing/2014/main" id="{B3F1B008-E191-4B15-9986-55BA4EAADE8D}"/>
                </a:ext>
              </a:extLst>
            </p:cNvPr>
            <p:cNvSpPr/>
            <p:nvPr/>
          </p:nvSpPr>
          <p:spPr>
            <a:xfrm rot="19575394">
              <a:off x="1151891" y="3440707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59" name="Isosceles Triangle 1258">
              <a:extLst>
                <a:ext uri="{FF2B5EF4-FFF2-40B4-BE49-F238E27FC236}">
                  <a16:creationId xmlns:a16="http://schemas.microsoft.com/office/drawing/2014/main" id="{28E4B60C-A4EA-4EAA-8B4D-A6643CB74405}"/>
                </a:ext>
              </a:extLst>
            </p:cNvPr>
            <p:cNvSpPr/>
            <p:nvPr/>
          </p:nvSpPr>
          <p:spPr>
            <a:xfrm rot="10800000">
              <a:off x="1217084" y="3339513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60" name="Isosceles Triangle 1259">
              <a:extLst>
                <a:ext uri="{FF2B5EF4-FFF2-40B4-BE49-F238E27FC236}">
                  <a16:creationId xmlns:a16="http://schemas.microsoft.com/office/drawing/2014/main" id="{4E7F4B47-9799-4552-987B-7338856DDCA0}"/>
                </a:ext>
              </a:extLst>
            </p:cNvPr>
            <p:cNvSpPr/>
            <p:nvPr/>
          </p:nvSpPr>
          <p:spPr>
            <a:xfrm rot="8886574">
              <a:off x="1426773" y="3427594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61" name="Isosceles Triangle 1260">
              <a:extLst>
                <a:ext uri="{FF2B5EF4-FFF2-40B4-BE49-F238E27FC236}">
                  <a16:creationId xmlns:a16="http://schemas.microsoft.com/office/drawing/2014/main" id="{2DA4EB54-04AC-4615-8196-75CFA4EE9501}"/>
                </a:ext>
              </a:extLst>
            </p:cNvPr>
            <p:cNvSpPr/>
            <p:nvPr/>
          </p:nvSpPr>
          <p:spPr>
            <a:xfrm rot="10800000">
              <a:off x="825444" y="3513296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62" name="Isosceles Triangle 1261">
              <a:extLst>
                <a:ext uri="{FF2B5EF4-FFF2-40B4-BE49-F238E27FC236}">
                  <a16:creationId xmlns:a16="http://schemas.microsoft.com/office/drawing/2014/main" id="{E5E942F3-3339-42D6-9414-8B544260EBFF}"/>
                </a:ext>
              </a:extLst>
            </p:cNvPr>
            <p:cNvSpPr/>
            <p:nvPr/>
          </p:nvSpPr>
          <p:spPr>
            <a:xfrm rot="20486310">
              <a:off x="2398653" y="3734372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63" name="Isosceles Triangle 1262">
              <a:extLst>
                <a:ext uri="{FF2B5EF4-FFF2-40B4-BE49-F238E27FC236}">
                  <a16:creationId xmlns:a16="http://schemas.microsoft.com/office/drawing/2014/main" id="{FA0DDCB3-1898-49C8-A683-681A205F6914}"/>
                </a:ext>
              </a:extLst>
            </p:cNvPr>
            <p:cNvSpPr/>
            <p:nvPr/>
          </p:nvSpPr>
          <p:spPr>
            <a:xfrm rot="10800000">
              <a:off x="1532477" y="3606155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64" name="Isosceles Triangle 1263">
              <a:extLst>
                <a:ext uri="{FF2B5EF4-FFF2-40B4-BE49-F238E27FC236}">
                  <a16:creationId xmlns:a16="http://schemas.microsoft.com/office/drawing/2014/main" id="{B05149A5-A9F5-4D50-9B85-4A0F3A3335B0}"/>
                </a:ext>
              </a:extLst>
            </p:cNvPr>
            <p:cNvSpPr/>
            <p:nvPr/>
          </p:nvSpPr>
          <p:spPr>
            <a:xfrm rot="14314573">
              <a:off x="2256981" y="3358082"/>
              <a:ext cx="51803" cy="4571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65" name="Isosceles Triangle 1264">
              <a:extLst>
                <a:ext uri="{FF2B5EF4-FFF2-40B4-BE49-F238E27FC236}">
                  <a16:creationId xmlns:a16="http://schemas.microsoft.com/office/drawing/2014/main" id="{F2B2C706-3E5C-4BE9-ADF5-125091133D70}"/>
                </a:ext>
              </a:extLst>
            </p:cNvPr>
            <p:cNvSpPr/>
            <p:nvPr/>
          </p:nvSpPr>
          <p:spPr>
            <a:xfrm rot="3788694">
              <a:off x="2094240" y="3327255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66" name="Isosceles Triangle 1265">
              <a:extLst>
                <a:ext uri="{FF2B5EF4-FFF2-40B4-BE49-F238E27FC236}">
                  <a16:creationId xmlns:a16="http://schemas.microsoft.com/office/drawing/2014/main" id="{22140691-DC85-4F50-8F8D-CC26A0F91039}"/>
                </a:ext>
              </a:extLst>
            </p:cNvPr>
            <p:cNvSpPr/>
            <p:nvPr/>
          </p:nvSpPr>
          <p:spPr>
            <a:xfrm rot="19304451">
              <a:off x="2193026" y="3563708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67" name="Isosceles Triangle 1266">
              <a:extLst>
                <a:ext uri="{FF2B5EF4-FFF2-40B4-BE49-F238E27FC236}">
                  <a16:creationId xmlns:a16="http://schemas.microsoft.com/office/drawing/2014/main" id="{A2AD147D-2FE3-4904-A369-77A259CB08EF}"/>
                </a:ext>
              </a:extLst>
            </p:cNvPr>
            <p:cNvSpPr/>
            <p:nvPr/>
          </p:nvSpPr>
          <p:spPr>
            <a:xfrm rot="20197220">
              <a:off x="1980271" y="3587394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68" name="Isosceles Triangle 1267">
              <a:extLst>
                <a:ext uri="{FF2B5EF4-FFF2-40B4-BE49-F238E27FC236}">
                  <a16:creationId xmlns:a16="http://schemas.microsoft.com/office/drawing/2014/main" id="{D9FE5953-D605-403A-869C-B5052644DEAB}"/>
                </a:ext>
              </a:extLst>
            </p:cNvPr>
            <p:cNvSpPr/>
            <p:nvPr/>
          </p:nvSpPr>
          <p:spPr>
            <a:xfrm rot="916535">
              <a:off x="2298389" y="3722990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69" name="Isosceles Triangle 1268">
              <a:extLst>
                <a:ext uri="{FF2B5EF4-FFF2-40B4-BE49-F238E27FC236}">
                  <a16:creationId xmlns:a16="http://schemas.microsoft.com/office/drawing/2014/main" id="{FFE37517-0C85-4380-B2E0-5EBAC6546DC0}"/>
                </a:ext>
              </a:extLst>
            </p:cNvPr>
            <p:cNvSpPr/>
            <p:nvPr/>
          </p:nvSpPr>
          <p:spPr>
            <a:xfrm>
              <a:off x="2747830" y="3769496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70" name="Isosceles Triangle 1269">
              <a:extLst>
                <a:ext uri="{FF2B5EF4-FFF2-40B4-BE49-F238E27FC236}">
                  <a16:creationId xmlns:a16="http://schemas.microsoft.com/office/drawing/2014/main" id="{D47460E8-253D-4B8B-A39D-F59E65000FF2}"/>
                </a:ext>
              </a:extLst>
            </p:cNvPr>
            <p:cNvSpPr/>
            <p:nvPr/>
          </p:nvSpPr>
          <p:spPr>
            <a:xfrm rot="4460713" flipH="1">
              <a:off x="1632894" y="3700207"/>
              <a:ext cx="45719" cy="10173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271" name="Isosceles Triangle 1270">
              <a:extLst>
                <a:ext uri="{FF2B5EF4-FFF2-40B4-BE49-F238E27FC236}">
                  <a16:creationId xmlns:a16="http://schemas.microsoft.com/office/drawing/2014/main" id="{0DD39A6E-7F65-49FF-BDD0-3F4234049DC9}"/>
                </a:ext>
              </a:extLst>
            </p:cNvPr>
            <p:cNvSpPr/>
            <p:nvPr/>
          </p:nvSpPr>
          <p:spPr>
            <a:xfrm rot="6948095">
              <a:off x="2197613" y="3842747"/>
              <a:ext cx="155781" cy="11247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72" name="Isosceles Triangle 1271">
              <a:extLst>
                <a:ext uri="{FF2B5EF4-FFF2-40B4-BE49-F238E27FC236}">
                  <a16:creationId xmlns:a16="http://schemas.microsoft.com/office/drawing/2014/main" id="{C69FF711-196E-4333-A193-456CAB65FFEA}"/>
                </a:ext>
              </a:extLst>
            </p:cNvPr>
            <p:cNvSpPr/>
            <p:nvPr/>
          </p:nvSpPr>
          <p:spPr>
            <a:xfrm rot="12835606">
              <a:off x="2973935" y="3540065"/>
              <a:ext cx="114528" cy="12480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273" name="Isosceles Triangle 1272">
              <a:extLst>
                <a:ext uri="{FF2B5EF4-FFF2-40B4-BE49-F238E27FC236}">
                  <a16:creationId xmlns:a16="http://schemas.microsoft.com/office/drawing/2014/main" id="{E000D31D-C44F-491B-A127-0026506D5AA2}"/>
                </a:ext>
              </a:extLst>
            </p:cNvPr>
            <p:cNvSpPr/>
            <p:nvPr/>
          </p:nvSpPr>
          <p:spPr>
            <a:xfrm rot="14314573">
              <a:off x="2024864" y="3409921"/>
              <a:ext cx="286945" cy="256764"/>
            </a:xfrm>
            <a:prstGeom prst="triangle">
              <a:avLst>
                <a:gd name="adj" fmla="val 100000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74" name="Isosceles Triangle 1273">
              <a:extLst>
                <a:ext uri="{FF2B5EF4-FFF2-40B4-BE49-F238E27FC236}">
                  <a16:creationId xmlns:a16="http://schemas.microsoft.com/office/drawing/2014/main" id="{75C11E04-47A4-4AEB-8DD8-1B425CC07A8B}"/>
                </a:ext>
              </a:extLst>
            </p:cNvPr>
            <p:cNvSpPr/>
            <p:nvPr/>
          </p:nvSpPr>
          <p:spPr>
            <a:xfrm rot="6988665">
              <a:off x="2331719" y="3283045"/>
              <a:ext cx="233267" cy="449970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75" name="Isosceles Triangle 1274">
              <a:extLst>
                <a:ext uri="{FF2B5EF4-FFF2-40B4-BE49-F238E27FC236}">
                  <a16:creationId xmlns:a16="http://schemas.microsoft.com/office/drawing/2014/main" id="{7A992D1D-575E-4255-BAB5-7C712C331F7B}"/>
                </a:ext>
              </a:extLst>
            </p:cNvPr>
            <p:cNvSpPr/>
            <p:nvPr/>
          </p:nvSpPr>
          <p:spPr>
            <a:xfrm rot="5213791">
              <a:off x="1248207" y="3323832"/>
              <a:ext cx="155009" cy="6185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76" name="Isosceles Triangle 1275">
              <a:extLst>
                <a:ext uri="{FF2B5EF4-FFF2-40B4-BE49-F238E27FC236}">
                  <a16:creationId xmlns:a16="http://schemas.microsoft.com/office/drawing/2014/main" id="{7E41C81A-D333-41E6-A5C7-E41166F6251E}"/>
                </a:ext>
              </a:extLst>
            </p:cNvPr>
            <p:cNvSpPr/>
            <p:nvPr/>
          </p:nvSpPr>
          <p:spPr>
            <a:xfrm rot="8673599">
              <a:off x="3122469" y="3258460"/>
              <a:ext cx="80882" cy="669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277" name="Isosceles Triangle 1276">
              <a:extLst>
                <a:ext uri="{FF2B5EF4-FFF2-40B4-BE49-F238E27FC236}">
                  <a16:creationId xmlns:a16="http://schemas.microsoft.com/office/drawing/2014/main" id="{BC7BEEC0-F07F-4C8E-80B8-4F8A86250429}"/>
                </a:ext>
              </a:extLst>
            </p:cNvPr>
            <p:cNvSpPr/>
            <p:nvPr/>
          </p:nvSpPr>
          <p:spPr>
            <a:xfrm rot="16563460">
              <a:off x="1679547" y="3237721"/>
              <a:ext cx="152815" cy="13009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</p:grpSp>
      <p:grpSp>
        <p:nvGrpSpPr>
          <p:cNvPr id="1278" name="Group 1277">
            <a:extLst>
              <a:ext uri="{FF2B5EF4-FFF2-40B4-BE49-F238E27FC236}">
                <a16:creationId xmlns:a16="http://schemas.microsoft.com/office/drawing/2014/main" id="{9767B560-495B-4933-93F0-641A1F91C57F}"/>
              </a:ext>
            </a:extLst>
          </p:cNvPr>
          <p:cNvGrpSpPr/>
          <p:nvPr/>
        </p:nvGrpSpPr>
        <p:grpSpPr>
          <a:xfrm>
            <a:off x="9940384" y="1378818"/>
            <a:ext cx="2377907" cy="1046996"/>
            <a:chOff x="825444" y="3226362"/>
            <a:chExt cx="2377907" cy="1046996"/>
          </a:xfrm>
        </p:grpSpPr>
        <p:sp>
          <p:nvSpPr>
            <p:cNvPr id="1279" name="Isosceles Triangle 1278">
              <a:extLst>
                <a:ext uri="{FF2B5EF4-FFF2-40B4-BE49-F238E27FC236}">
                  <a16:creationId xmlns:a16="http://schemas.microsoft.com/office/drawing/2014/main" id="{3BEE7F8F-C1CB-41BC-B053-408D5878C660}"/>
                </a:ext>
              </a:extLst>
            </p:cNvPr>
            <p:cNvSpPr/>
            <p:nvPr/>
          </p:nvSpPr>
          <p:spPr>
            <a:xfrm rot="9569630">
              <a:off x="2386812" y="3522265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80" name="Isosceles Triangle 1279">
              <a:extLst>
                <a:ext uri="{FF2B5EF4-FFF2-40B4-BE49-F238E27FC236}">
                  <a16:creationId xmlns:a16="http://schemas.microsoft.com/office/drawing/2014/main" id="{0F1184B6-F979-4EE0-B67C-BD7FAF3ABF25}"/>
                </a:ext>
              </a:extLst>
            </p:cNvPr>
            <p:cNvSpPr/>
            <p:nvPr/>
          </p:nvSpPr>
          <p:spPr>
            <a:xfrm>
              <a:off x="1051068" y="3727990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281" name="Isosceles Triangle 1280">
              <a:extLst>
                <a:ext uri="{FF2B5EF4-FFF2-40B4-BE49-F238E27FC236}">
                  <a16:creationId xmlns:a16="http://schemas.microsoft.com/office/drawing/2014/main" id="{522CBDC0-7A03-4981-8DE8-07E2F1C6707F}"/>
                </a:ext>
              </a:extLst>
            </p:cNvPr>
            <p:cNvSpPr/>
            <p:nvPr/>
          </p:nvSpPr>
          <p:spPr>
            <a:xfrm rot="12785933">
              <a:off x="1353199" y="3668114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82" name="Isosceles Triangle 1281">
              <a:extLst>
                <a:ext uri="{FF2B5EF4-FFF2-40B4-BE49-F238E27FC236}">
                  <a16:creationId xmlns:a16="http://schemas.microsoft.com/office/drawing/2014/main" id="{3C41E9D5-02C2-4568-862E-4DFB0E4AB173}"/>
                </a:ext>
              </a:extLst>
            </p:cNvPr>
            <p:cNvSpPr/>
            <p:nvPr/>
          </p:nvSpPr>
          <p:spPr>
            <a:xfrm>
              <a:off x="1224039" y="3662465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83" name="Isosceles Triangle 1282">
              <a:extLst>
                <a:ext uri="{FF2B5EF4-FFF2-40B4-BE49-F238E27FC236}">
                  <a16:creationId xmlns:a16="http://schemas.microsoft.com/office/drawing/2014/main" id="{F39E0853-C4BA-4C78-9463-66288E2B8E44}"/>
                </a:ext>
              </a:extLst>
            </p:cNvPr>
            <p:cNvSpPr/>
            <p:nvPr/>
          </p:nvSpPr>
          <p:spPr>
            <a:xfrm rot="9569630">
              <a:off x="1758191" y="3581846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284" name="Isosceles Triangle 1283">
              <a:extLst>
                <a:ext uri="{FF2B5EF4-FFF2-40B4-BE49-F238E27FC236}">
                  <a16:creationId xmlns:a16="http://schemas.microsoft.com/office/drawing/2014/main" id="{809B6F14-1633-45B6-A707-BE6B7DED3B27}"/>
                </a:ext>
              </a:extLst>
            </p:cNvPr>
            <p:cNvSpPr/>
            <p:nvPr/>
          </p:nvSpPr>
          <p:spPr>
            <a:xfrm rot="6271469">
              <a:off x="1746369" y="3667558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85" name="Isosceles Triangle 1284">
              <a:extLst>
                <a:ext uri="{FF2B5EF4-FFF2-40B4-BE49-F238E27FC236}">
                  <a16:creationId xmlns:a16="http://schemas.microsoft.com/office/drawing/2014/main" id="{B282D6B8-9349-4479-AD94-A603F400925B}"/>
                </a:ext>
              </a:extLst>
            </p:cNvPr>
            <p:cNvSpPr/>
            <p:nvPr/>
          </p:nvSpPr>
          <p:spPr>
            <a:xfrm rot="8646364">
              <a:off x="1491681" y="3368207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86" name="Isosceles Triangle 1285">
              <a:extLst>
                <a:ext uri="{FF2B5EF4-FFF2-40B4-BE49-F238E27FC236}">
                  <a16:creationId xmlns:a16="http://schemas.microsoft.com/office/drawing/2014/main" id="{DACE8E33-38AF-424C-B426-E0D57919C8C8}"/>
                </a:ext>
              </a:extLst>
            </p:cNvPr>
            <p:cNvSpPr/>
            <p:nvPr/>
          </p:nvSpPr>
          <p:spPr>
            <a:xfrm rot="20508296">
              <a:off x="1909713" y="374172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87" name="Isosceles Triangle 1286">
              <a:extLst>
                <a:ext uri="{FF2B5EF4-FFF2-40B4-BE49-F238E27FC236}">
                  <a16:creationId xmlns:a16="http://schemas.microsoft.com/office/drawing/2014/main" id="{B8178D1D-AEE7-433B-8134-C92424BCA052}"/>
                </a:ext>
              </a:extLst>
            </p:cNvPr>
            <p:cNvSpPr/>
            <p:nvPr/>
          </p:nvSpPr>
          <p:spPr>
            <a:xfrm rot="17922152">
              <a:off x="1828119" y="383434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88" name="Isosceles Triangle 1287">
              <a:extLst>
                <a:ext uri="{FF2B5EF4-FFF2-40B4-BE49-F238E27FC236}">
                  <a16:creationId xmlns:a16="http://schemas.microsoft.com/office/drawing/2014/main" id="{902D5D9B-7177-4345-B305-59E4671F1814}"/>
                </a:ext>
              </a:extLst>
            </p:cNvPr>
            <p:cNvSpPr/>
            <p:nvPr/>
          </p:nvSpPr>
          <p:spPr>
            <a:xfrm rot="9708296">
              <a:off x="2199237" y="3973067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89" name="Isosceles Triangle 1288">
              <a:extLst>
                <a:ext uri="{FF2B5EF4-FFF2-40B4-BE49-F238E27FC236}">
                  <a16:creationId xmlns:a16="http://schemas.microsoft.com/office/drawing/2014/main" id="{7228C4F6-6866-419F-BC0A-D44F824CCAE2}"/>
                </a:ext>
              </a:extLst>
            </p:cNvPr>
            <p:cNvSpPr/>
            <p:nvPr/>
          </p:nvSpPr>
          <p:spPr>
            <a:xfrm rot="16200000">
              <a:off x="2282520" y="3656326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90" name="Isosceles Triangle 1289">
              <a:extLst>
                <a:ext uri="{FF2B5EF4-FFF2-40B4-BE49-F238E27FC236}">
                  <a16:creationId xmlns:a16="http://schemas.microsoft.com/office/drawing/2014/main" id="{AD95B191-1D00-42E0-ACE6-A9DC9D3BC867}"/>
                </a:ext>
              </a:extLst>
            </p:cNvPr>
            <p:cNvSpPr/>
            <p:nvPr/>
          </p:nvSpPr>
          <p:spPr>
            <a:xfrm rot="4169630">
              <a:off x="2360226" y="3608699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91" name="Isosceles Triangle 1290">
              <a:extLst>
                <a:ext uri="{FF2B5EF4-FFF2-40B4-BE49-F238E27FC236}">
                  <a16:creationId xmlns:a16="http://schemas.microsoft.com/office/drawing/2014/main" id="{A51C646F-4B37-4FE4-9129-90785E999114}"/>
                </a:ext>
              </a:extLst>
            </p:cNvPr>
            <p:cNvSpPr/>
            <p:nvPr/>
          </p:nvSpPr>
          <p:spPr>
            <a:xfrm rot="19772114">
              <a:off x="2565135" y="3331643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92" name="Isosceles Triangle 1291">
              <a:extLst>
                <a:ext uri="{FF2B5EF4-FFF2-40B4-BE49-F238E27FC236}">
                  <a16:creationId xmlns:a16="http://schemas.microsoft.com/office/drawing/2014/main" id="{1FAB28B9-B18B-4FA5-B956-9E049F1C5160}"/>
                </a:ext>
              </a:extLst>
            </p:cNvPr>
            <p:cNvSpPr/>
            <p:nvPr/>
          </p:nvSpPr>
          <p:spPr>
            <a:xfrm rot="16739519">
              <a:off x="2418614" y="3366778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93" name="Isosceles Triangle 1292">
              <a:extLst>
                <a:ext uri="{FF2B5EF4-FFF2-40B4-BE49-F238E27FC236}">
                  <a16:creationId xmlns:a16="http://schemas.microsoft.com/office/drawing/2014/main" id="{7DC16FE3-B7E9-4BDA-B342-C95B29CAB3A1}"/>
                </a:ext>
              </a:extLst>
            </p:cNvPr>
            <p:cNvSpPr/>
            <p:nvPr/>
          </p:nvSpPr>
          <p:spPr>
            <a:xfrm rot="9354498">
              <a:off x="2832245" y="3315920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294" name="Isosceles Triangle 1293">
              <a:extLst>
                <a:ext uri="{FF2B5EF4-FFF2-40B4-BE49-F238E27FC236}">
                  <a16:creationId xmlns:a16="http://schemas.microsoft.com/office/drawing/2014/main" id="{7D336E5C-76C9-4554-B94D-FD87587DEA28}"/>
                </a:ext>
              </a:extLst>
            </p:cNvPr>
            <p:cNvSpPr/>
            <p:nvPr/>
          </p:nvSpPr>
          <p:spPr>
            <a:xfrm>
              <a:off x="979189" y="330078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95" name="Isosceles Triangle 1294">
              <a:extLst>
                <a:ext uri="{FF2B5EF4-FFF2-40B4-BE49-F238E27FC236}">
                  <a16:creationId xmlns:a16="http://schemas.microsoft.com/office/drawing/2014/main" id="{E128E3A0-BDEB-4226-966F-BDA48FCB5D5D}"/>
                </a:ext>
              </a:extLst>
            </p:cNvPr>
            <p:cNvSpPr/>
            <p:nvPr/>
          </p:nvSpPr>
          <p:spPr>
            <a:xfrm rot="17276919">
              <a:off x="1016505" y="3483964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96" name="Isosceles Triangle 1295">
              <a:extLst>
                <a:ext uri="{FF2B5EF4-FFF2-40B4-BE49-F238E27FC236}">
                  <a16:creationId xmlns:a16="http://schemas.microsoft.com/office/drawing/2014/main" id="{0460E049-60C2-4BF9-A8D6-BA20E921B0F8}"/>
                </a:ext>
              </a:extLst>
            </p:cNvPr>
            <p:cNvSpPr/>
            <p:nvPr/>
          </p:nvSpPr>
          <p:spPr>
            <a:xfrm rot="19575394">
              <a:off x="1151891" y="3440707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97" name="Isosceles Triangle 1296">
              <a:extLst>
                <a:ext uri="{FF2B5EF4-FFF2-40B4-BE49-F238E27FC236}">
                  <a16:creationId xmlns:a16="http://schemas.microsoft.com/office/drawing/2014/main" id="{2E558C99-DF40-4618-9AC3-C8BCE7EB76C5}"/>
                </a:ext>
              </a:extLst>
            </p:cNvPr>
            <p:cNvSpPr/>
            <p:nvPr/>
          </p:nvSpPr>
          <p:spPr>
            <a:xfrm rot="10800000">
              <a:off x="1217084" y="3339513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98" name="Isosceles Triangle 1297">
              <a:extLst>
                <a:ext uri="{FF2B5EF4-FFF2-40B4-BE49-F238E27FC236}">
                  <a16:creationId xmlns:a16="http://schemas.microsoft.com/office/drawing/2014/main" id="{CB35B781-352A-4F35-B589-872EF98BE615}"/>
                </a:ext>
              </a:extLst>
            </p:cNvPr>
            <p:cNvSpPr/>
            <p:nvPr/>
          </p:nvSpPr>
          <p:spPr>
            <a:xfrm rot="8886574">
              <a:off x="1426773" y="3427594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299" name="Isosceles Triangle 1298">
              <a:extLst>
                <a:ext uri="{FF2B5EF4-FFF2-40B4-BE49-F238E27FC236}">
                  <a16:creationId xmlns:a16="http://schemas.microsoft.com/office/drawing/2014/main" id="{E8B9672B-B06E-4ABD-86D8-F5D81DEA1A5C}"/>
                </a:ext>
              </a:extLst>
            </p:cNvPr>
            <p:cNvSpPr/>
            <p:nvPr/>
          </p:nvSpPr>
          <p:spPr>
            <a:xfrm rot="10800000">
              <a:off x="825444" y="3513296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00" name="Isosceles Triangle 1299">
              <a:extLst>
                <a:ext uri="{FF2B5EF4-FFF2-40B4-BE49-F238E27FC236}">
                  <a16:creationId xmlns:a16="http://schemas.microsoft.com/office/drawing/2014/main" id="{ACA59A40-7883-4DA9-B0E7-7B7CD9AF9A14}"/>
                </a:ext>
              </a:extLst>
            </p:cNvPr>
            <p:cNvSpPr/>
            <p:nvPr/>
          </p:nvSpPr>
          <p:spPr>
            <a:xfrm rot="20486310">
              <a:off x="2398653" y="3734372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01" name="Isosceles Triangle 1300">
              <a:extLst>
                <a:ext uri="{FF2B5EF4-FFF2-40B4-BE49-F238E27FC236}">
                  <a16:creationId xmlns:a16="http://schemas.microsoft.com/office/drawing/2014/main" id="{FE9BF4B5-1DB8-48F2-B8F9-B36D5654A45B}"/>
                </a:ext>
              </a:extLst>
            </p:cNvPr>
            <p:cNvSpPr/>
            <p:nvPr/>
          </p:nvSpPr>
          <p:spPr>
            <a:xfrm rot="10800000">
              <a:off x="1532477" y="3606155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02" name="Isosceles Triangle 1301">
              <a:extLst>
                <a:ext uri="{FF2B5EF4-FFF2-40B4-BE49-F238E27FC236}">
                  <a16:creationId xmlns:a16="http://schemas.microsoft.com/office/drawing/2014/main" id="{64768F46-A61F-494A-8387-AB76BB3BDF9D}"/>
                </a:ext>
              </a:extLst>
            </p:cNvPr>
            <p:cNvSpPr/>
            <p:nvPr/>
          </p:nvSpPr>
          <p:spPr>
            <a:xfrm rot="14314573">
              <a:off x="2256981" y="3358082"/>
              <a:ext cx="51803" cy="4571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03" name="Isosceles Triangle 1302">
              <a:extLst>
                <a:ext uri="{FF2B5EF4-FFF2-40B4-BE49-F238E27FC236}">
                  <a16:creationId xmlns:a16="http://schemas.microsoft.com/office/drawing/2014/main" id="{5C796688-76F1-4D57-897F-965C9CB6D41A}"/>
                </a:ext>
              </a:extLst>
            </p:cNvPr>
            <p:cNvSpPr/>
            <p:nvPr/>
          </p:nvSpPr>
          <p:spPr>
            <a:xfrm rot="3788694">
              <a:off x="2094240" y="3327255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04" name="Isosceles Triangle 1303">
              <a:extLst>
                <a:ext uri="{FF2B5EF4-FFF2-40B4-BE49-F238E27FC236}">
                  <a16:creationId xmlns:a16="http://schemas.microsoft.com/office/drawing/2014/main" id="{7F2E5A35-A5F0-4C9F-BECC-5F7786E3796B}"/>
                </a:ext>
              </a:extLst>
            </p:cNvPr>
            <p:cNvSpPr/>
            <p:nvPr/>
          </p:nvSpPr>
          <p:spPr>
            <a:xfrm rot="19304451">
              <a:off x="2193026" y="3563708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05" name="Isosceles Triangle 1304">
              <a:extLst>
                <a:ext uri="{FF2B5EF4-FFF2-40B4-BE49-F238E27FC236}">
                  <a16:creationId xmlns:a16="http://schemas.microsoft.com/office/drawing/2014/main" id="{38F8D74B-B250-41D9-A649-9C4DA8E406C8}"/>
                </a:ext>
              </a:extLst>
            </p:cNvPr>
            <p:cNvSpPr/>
            <p:nvPr/>
          </p:nvSpPr>
          <p:spPr>
            <a:xfrm rot="20197220">
              <a:off x="1980271" y="3587394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06" name="Isosceles Triangle 1305">
              <a:extLst>
                <a:ext uri="{FF2B5EF4-FFF2-40B4-BE49-F238E27FC236}">
                  <a16:creationId xmlns:a16="http://schemas.microsoft.com/office/drawing/2014/main" id="{9E473056-7A78-44C3-BF43-6F4CC736E0D0}"/>
                </a:ext>
              </a:extLst>
            </p:cNvPr>
            <p:cNvSpPr/>
            <p:nvPr/>
          </p:nvSpPr>
          <p:spPr>
            <a:xfrm rot="916535">
              <a:off x="2298389" y="3722990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07" name="Isosceles Triangle 1306">
              <a:extLst>
                <a:ext uri="{FF2B5EF4-FFF2-40B4-BE49-F238E27FC236}">
                  <a16:creationId xmlns:a16="http://schemas.microsoft.com/office/drawing/2014/main" id="{EEA24749-AD7C-406C-97EE-D46641F8A1C6}"/>
                </a:ext>
              </a:extLst>
            </p:cNvPr>
            <p:cNvSpPr/>
            <p:nvPr/>
          </p:nvSpPr>
          <p:spPr>
            <a:xfrm>
              <a:off x="2747830" y="3769496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08" name="Isosceles Triangle 1307">
              <a:extLst>
                <a:ext uri="{FF2B5EF4-FFF2-40B4-BE49-F238E27FC236}">
                  <a16:creationId xmlns:a16="http://schemas.microsoft.com/office/drawing/2014/main" id="{9E1C520A-2673-41C8-B5F2-DD78C4F70A8D}"/>
                </a:ext>
              </a:extLst>
            </p:cNvPr>
            <p:cNvSpPr/>
            <p:nvPr/>
          </p:nvSpPr>
          <p:spPr>
            <a:xfrm rot="4460713" flipH="1">
              <a:off x="1632894" y="3700207"/>
              <a:ext cx="45719" cy="10173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309" name="Isosceles Triangle 1308">
              <a:extLst>
                <a:ext uri="{FF2B5EF4-FFF2-40B4-BE49-F238E27FC236}">
                  <a16:creationId xmlns:a16="http://schemas.microsoft.com/office/drawing/2014/main" id="{D95C4B26-DF8B-4A39-BFC2-53BE1F7CFB69}"/>
                </a:ext>
              </a:extLst>
            </p:cNvPr>
            <p:cNvSpPr/>
            <p:nvPr/>
          </p:nvSpPr>
          <p:spPr>
            <a:xfrm rot="6948095">
              <a:off x="2197613" y="3842747"/>
              <a:ext cx="155781" cy="11247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10" name="Isosceles Triangle 1309">
              <a:extLst>
                <a:ext uri="{FF2B5EF4-FFF2-40B4-BE49-F238E27FC236}">
                  <a16:creationId xmlns:a16="http://schemas.microsoft.com/office/drawing/2014/main" id="{DDBFA2D3-A63E-4C27-9187-2638499CD596}"/>
                </a:ext>
              </a:extLst>
            </p:cNvPr>
            <p:cNvSpPr/>
            <p:nvPr/>
          </p:nvSpPr>
          <p:spPr>
            <a:xfrm rot="12835606">
              <a:off x="2973935" y="3540065"/>
              <a:ext cx="114528" cy="12480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311" name="Isosceles Triangle 1310">
              <a:extLst>
                <a:ext uri="{FF2B5EF4-FFF2-40B4-BE49-F238E27FC236}">
                  <a16:creationId xmlns:a16="http://schemas.microsoft.com/office/drawing/2014/main" id="{0A6B4BCC-E697-4242-934F-4FA54425156E}"/>
                </a:ext>
              </a:extLst>
            </p:cNvPr>
            <p:cNvSpPr/>
            <p:nvPr/>
          </p:nvSpPr>
          <p:spPr>
            <a:xfrm rot="14314573">
              <a:off x="2024864" y="3409921"/>
              <a:ext cx="286945" cy="256764"/>
            </a:xfrm>
            <a:prstGeom prst="triangle">
              <a:avLst>
                <a:gd name="adj" fmla="val 100000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12" name="Isosceles Triangle 1311">
              <a:extLst>
                <a:ext uri="{FF2B5EF4-FFF2-40B4-BE49-F238E27FC236}">
                  <a16:creationId xmlns:a16="http://schemas.microsoft.com/office/drawing/2014/main" id="{99F6CA16-34AC-44C5-99C4-550892446534}"/>
                </a:ext>
              </a:extLst>
            </p:cNvPr>
            <p:cNvSpPr/>
            <p:nvPr/>
          </p:nvSpPr>
          <p:spPr>
            <a:xfrm rot="6988665">
              <a:off x="2331719" y="3283045"/>
              <a:ext cx="233267" cy="449970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13" name="Isosceles Triangle 1312">
              <a:extLst>
                <a:ext uri="{FF2B5EF4-FFF2-40B4-BE49-F238E27FC236}">
                  <a16:creationId xmlns:a16="http://schemas.microsoft.com/office/drawing/2014/main" id="{CA532577-9538-45E8-A18F-2687B6AAA242}"/>
                </a:ext>
              </a:extLst>
            </p:cNvPr>
            <p:cNvSpPr/>
            <p:nvPr/>
          </p:nvSpPr>
          <p:spPr>
            <a:xfrm rot="5213791">
              <a:off x="1248207" y="3323832"/>
              <a:ext cx="155009" cy="6185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14" name="Isosceles Triangle 1313">
              <a:extLst>
                <a:ext uri="{FF2B5EF4-FFF2-40B4-BE49-F238E27FC236}">
                  <a16:creationId xmlns:a16="http://schemas.microsoft.com/office/drawing/2014/main" id="{52C55F9A-C264-494A-AC28-C9BC51AF6493}"/>
                </a:ext>
              </a:extLst>
            </p:cNvPr>
            <p:cNvSpPr/>
            <p:nvPr/>
          </p:nvSpPr>
          <p:spPr>
            <a:xfrm rot="8673599">
              <a:off x="3122469" y="3258460"/>
              <a:ext cx="80882" cy="669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15" name="Isosceles Triangle 1314">
              <a:extLst>
                <a:ext uri="{FF2B5EF4-FFF2-40B4-BE49-F238E27FC236}">
                  <a16:creationId xmlns:a16="http://schemas.microsoft.com/office/drawing/2014/main" id="{30208AB6-2338-4484-9595-29CBA0D185C3}"/>
                </a:ext>
              </a:extLst>
            </p:cNvPr>
            <p:cNvSpPr/>
            <p:nvPr/>
          </p:nvSpPr>
          <p:spPr>
            <a:xfrm rot="16563460">
              <a:off x="1679547" y="3237721"/>
              <a:ext cx="152815" cy="13009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</p:grpSp>
      <p:grpSp>
        <p:nvGrpSpPr>
          <p:cNvPr id="1316" name="Group 1315">
            <a:extLst>
              <a:ext uri="{FF2B5EF4-FFF2-40B4-BE49-F238E27FC236}">
                <a16:creationId xmlns:a16="http://schemas.microsoft.com/office/drawing/2014/main" id="{636F74A2-3350-41E9-A1CC-DA4952AA51C2}"/>
              </a:ext>
            </a:extLst>
          </p:cNvPr>
          <p:cNvGrpSpPr/>
          <p:nvPr/>
        </p:nvGrpSpPr>
        <p:grpSpPr>
          <a:xfrm>
            <a:off x="11644527" y="0"/>
            <a:ext cx="2377907" cy="1046996"/>
            <a:chOff x="825444" y="3226362"/>
            <a:chExt cx="2377907" cy="1046996"/>
          </a:xfrm>
        </p:grpSpPr>
        <p:sp>
          <p:nvSpPr>
            <p:cNvPr id="1317" name="Isosceles Triangle 1316">
              <a:extLst>
                <a:ext uri="{FF2B5EF4-FFF2-40B4-BE49-F238E27FC236}">
                  <a16:creationId xmlns:a16="http://schemas.microsoft.com/office/drawing/2014/main" id="{4D01AF3C-C86F-4E3B-9062-2DC22D24A63F}"/>
                </a:ext>
              </a:extLst>
            </p:cNvPr>
            <p:cNvSpPr/>
            <p:nvPr/>
          </p:nvSpPr>
          <p:spPr>
            <a:xfrm rot="9569630">
              <a:off x="2386812" y="3522265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18" name="Isosceles Triangle 1317">
              <a:extLst>
                <a:ext uri="{FF2B5EF4-FFF2-40B4-BE49-F238E27FC236}">
                  <a16:creationId xmlns:a16="http://schemas.microsoft.com/office/drawing/2014/main" id="{330BCF83-6159-4620-910C-582C111D520E}"/>
                </a:ext>
              </a:extLst>
            </p:cNvPr>
            <p:cNvSpPr/>
            <p:nvPr/>
          </p:nvSpPr>
          <p:spPr>
            <a:xfrm>
              <a:off x="1051068" y="3727990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319" name="Isosceles Triangle 1318">
              <a:extLst>
                <a:ext uri="{FF2B5EF4-FFF2-40B4-BE49-F238E27FC236}">
                  <a16:creationId xmlns:a16="http://schemas.microsoft.com/office/drawing/2014/main" id="{44BAE8F2-C725-4144-A628-B67C6DC3990A}"/>
                </a:ext>
              </a:extLst>
            </p:cNvPr>
            <p:cNvSpPr/>
            <p:nvPr/>
          </p:nvSpPr>
          <p:spPr>
            <a:xfrm rot="12785933">
              <a:off x="1353199" y="3668114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20" name="Isosceles Triangle 1319">
              <a:extLst>
                <a:ext uri="{FF2B5EF4-FFF2-40B4-BE49-F238E27FC236}">
                  <a16:creationId xmlns:a16="http://schemas.microsoft.com/office/drawing/2014/main" id="{35BF67B7-15EB-44FA-9772-44C5FB31D788}"/>
                </a:ext>
              </a:extLst>
            </p:cNvPr>
            <p:cNvSpPr/>
            <p:nvPr/>
          </p:nvSpPr>
          <p:spPr>
            <a:xfrm>
              <a:off x="1224039" y="3662465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21" name="Isosceles Triangle 1320">
              <a:extLst>
                <a:ext uri="{FF2B5EF4-FFF2-40B4-BE49-F238E27FC236}">
                  <a16:creationId xmlns:a16="http://schemas.microsoft.com/office/drawing/2014/main" id="{597A5E72-E3C0-4EA1-867B-22952DD75758}"/>
                </a:ext>
              </a:extLst>
            </p:cNvPr>
            <p:cNvSpPr/>
            <p:nvPr/>
          </p:nvSpPr>
          <p:spPr>
            <a:xfrm rot="9569630">
              <a:off x="1758191" y="3581846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22" name="Isosceles Triangle 1321">
              <a:extLst>
                <a:ext uri="{FF2B5EF4-FFF2-40B4-BE49-F238E27FC236}">
                  <a16:creationId xmlns:a16="http://schemas.microsoft.com/office/drawing/2014/main" id="{B6379DC9-FC16-41A0-AA67-DD9E0C834878}"/>
                </a:ext>
              </a:extLst>
            </p:cNvPr>
            <p:cNvSpPr/>
            <p:nvPr/>
          </p:nvSpPr>
          <p:spPr>
            <a:xfrm rot="6271469">
              <a:off x="1746369" y="3667558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23" name="Isosceles Triangle 1322">
              <a:extLst>
                <a:ext uri="{FF2B5EF4-FFF2-40B4-BE49-F238E27FC236}">
                  <a16:creationId xmlns:a16="http://schemas.microsoft.com/office/drawing/2014/main" id="{01368DCB-6E19-4BBF-94EC-622F21C3108C}"/>
                </a:ext>
              </a:extLst>
            </p:cNvPr>
            <p:cNvSpPr/>
            <p:nvPr/>
          </p:nvSpPr>
          <p:spPr>
            <a:xfrm rot="8646364">
              <a:off x="1491681" y="3368207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24" name="Isosceles Triangle 1323">
              <a:extLst>
                <a:ext uri="{FF2B5EF4-FFF2-40B4-BE49-F238E27FC236}">
                  <a16:creationId xmlns:a16="http://schemas.microsoft.com/office/drawing/2014/main" id="{0B3F40FB-2A54-4461-9178-746FEA1C5464}"/>
                </a:ext>
              </a:extLst>
            </p:cNvPr>
            <p:cNvSpPr/>
            <p:nvPr/>
          </p:nvSpPr>
          <p:spPr>
            <a:xfrm rot="20508296">
              <a:off x="1909713" y="374172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25" name="Isosceles Triangle 1324">
              <a:extLst>
                <a:ext uri="{FF2B5EF4-FFF2-40B4-BE49-F238E27FC236}">
                  <a16:creationId xmlns:a16="http://schemas.microsoft.com/office/drawing/2014/main" id="{6025177B-EC91-4E79-951C-1570A46C6EAF}"/>
                </a:ext>
              </a:extLst>
            </p:cNvPr>
            <p:cNvSpPr/>
            <p:nvPr/>
          </p:nvSpPr>
          <p:spPr>
            <a:xfrm rot="17922152">
              <a:off x="1828119" y="383434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26" name="Isosceles Triangle 1325">
              <a:extLst>
                <a:ext uri="{FF2B5EF4-FFF2-40B4-BE49-F238E27FC236}">
                  <a16:creationId xmlns:a16="http://schemas.microsoft.com/office/drawing/2014/main" id="{2EFE2E64-8CAC-467B-BE89-17107302CA5E}"/>
                </a:ext>
              </a:extLst>
            </p:cNvPr>
            <p:cNvSpPr/>
            <p:nvPr/>
          </p:nvSpPr>
          <p:spPr>
            <a:xfrm rot="9708296">
              <a:off x="2199237" y="3973067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27" name="Isosceles Triangle 1326">
              <a:extLst>
                <a:ext uri="{FF2B5EF4-FFF2-40B4-BE49-F238E27FC236}">
                  <a16:creationId xmlns:a16="http://schemas.microsoft.com/office/drawing/2014/main" id="{F1A20372-E179-41B3-8036-779DE40CEE22}"/>
                </a:ext>
              </a:extLst>
            </p:cNvPr>
            <p:cNvSpPr/>
            <p:nvPr/>
          </p:nvSpPr>
          <p:spPr>
            <a:xfrm rot="16200000">
              <a:off x="2282520" y="3656326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28" name="Isosceles Triangle 1327">
              <a:extLst>
                <a:ext uri="{FF2B5EF4-FFF2-40B4-BE49-F238E27FC236}">
                  <a16:creationId xmlns:a16="http://schemas.microsoft.com/office/drawing/2014/main" id="{C83822B6-7036-4288-864C-E45F09C6BDA1}"/>
                </a:ext>
              </a:extLst>
            </p:cNvPr>
            <p:cNvSpPr/>
            <p:nvPr/>
          </p:nvSpPr>
          <p:spPr>
            <a:xfrm rot="4169630">
              <a:off x="2360226" y="3608699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29" name="Isosceles Triangle 1328">
              <a:extLst>
                <a:ext uri="{FF2B5EF4-FFF2-40B4-BE49-F238E27FC236}">
                  <a16:creationId xmlns:a16="http://schemas.microsoft.com/office/drawing/2014/main" id="{6BEA054A-3EDB-4133-BD52-F69A00716E97}"/>
                </a:ext>
              </a:extLst>
            </p:cNvPr>
            <p:cNvSpPr/>
            <p:nvPr/>
          </p:nvSpPr>
          <p:spPr>
            <a:xfrm rot="19772114">
              <a:off x="2565135" y="3331643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30" name="Isosceles Triangle 1329">
              <a:extLst>
                <a:ext uri="{FF2B5EF4-FFF2-40B4-BE49-F238E27FC236}">
                  <a16:creationId xmlns:a16="http://schemas.microsoft.com/office/drawing/2014/main" id="{87897D9F-B397-42F5-9E01-1A8B5380B4CE}"/>
                </a:ext>
              </a:extLst>
            </p:cNvPr>
            <p:cNvSpPr/>
            <p:nvPr/>
          </p:nvSpPr>
          <p:spPr>
            <a:xfrm rot="16739519">
              <a:off x="2418614" y="3366778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31" name="Isosceles Triangle 1330">
              <a:extLst>
                <a:ext uri="{FF2B5EF4-FFF2-40B4-BE49-F238E27FC236}">
                  <a16:creationId xmlns:a16="http://schemas.microsoft.com/office/drawing/2014/main" id="{9468EF2E-7323-4D92-81F1-1598C6DC36B7}"/>
                </a:ext>
              </a:extLst>
            </p:cNvPr>
            <p:cNvSpPr/>
            <p:nvPr/>
          </p:nvSpPr>
          <p:spPr>
            <a:xfrm rot="9354498">
              <a:off x="2832245" y="3315920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332" name="Isosceles Triangle 1331">
              <a:extLst>
                <a:ext uri="{FF2B5EF4-FFF2-40B4-BE49-F238E27FC236}">
                  <a16:creationId xmlns:a16="http://schemas.microsoft.com/office/drawing/2014/main" id="{45A6E8B1-024D-4FF6-82B2-43CB8FA57EFA}"/>
                </a:ext>
              </a:extLst>
            </p:cNvPr>
            <p:cNvSpPr/>
            <p:nvPr/>
          </p:nvSpPr>
          <p:spPr>
            <a:xfrm>
              <a:off x="979189" y="330078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33" name="Isosceles Triangle 1332">
              <a:extLst>
                <a:ext uri="{FF2B5EF4-FFF2-40B4-BE49-F238E27FC236}">
                  <a16:creationId xmlns:a16="http://schemas.microsoft.com/office/drawing/2014/main" id="{F4EBA9E0-11AC-47BB-881D-43BD22B71C66}"/>
                </a:ext>
              </a:extLst>
            </p:cNvPr>
            <p:cNvSpPr/>
            <p:nvPr/>
          </p:nvSpPr>
          <p:spPr>
            <a:xfrm rot="17276919">
              <a:off x="1016505" y="3483964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34" name="Isosceles Triangle 1333">
              <a:extLst>
                <a:ext uri="{FF2B5EF4-FFF2-40B4-BE49-F238E27FC236}">
                  <a16:creationId xmlns:a16="http://schemas.microsoft.com/office/drawing/2014/main" id="{4F8849CD-FA1F-44AA-A597-8DF15D67E47F}"/>
                </a:ext>
              </a:extLst>
            </p:cNvPr>
            <p:cNvSpPr/>
            <p:nvPr/>
          </p:nvSpPr>
          <p:spPr>
            <a:xfrm rot="19575394">
              <a:off x="1151891" y="3440707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35" name="Isosceles Triangle 1334">
              <a:extLst>
                <a:ext uri="{FF2B5EF4-FFF2-40B4-BE49-F238E27FC236}">
                  <a16:creationId xmlns:a16="http://schemas.microsoft.com/office/drawing/2014/main" id="{C97729CB-8DC2-4149-9297-9511B5AE8D75}"/>
                </a:ext>
              </a:extLst>
            </p:cNvPr>
            <p:cNvSpPr/>
            <p:nvPr/>
          </p:nvSpPr>
          <p:spPr>
            <a:xfrm rot="10800000">
              <a:off x="1217084" y="3339513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36" name="Isosceles Triangle 1335">
              <a:extLst>
                <a:ext uri="{FF2B5EF4-FFF2-40B4-BE49-F238E27FC236}">
                  <a16:creationId xmlns:a16="http://schemas.microsoft.com/office/drawing/2014/main" id="{07C53FF8-737C-4B31-8AB4-8D88381B51A9}"/>
                </a:ext>
              </a:extLst>
            </p:cNvPr>
            <p:cNvSpPr/>
            <p:nvPr/>
          </p:nvSpPr>
          <p:spPr>
            <a:xfrm rot="8886574">
              <a:off x="1426773" y="3427594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37" name="Isosceles Triangle 1336">
              <a:extLst>
                <a:ext uri="{FF2B5EF4-FFF2-40B4-BE49-F238E27FC236}">
                  <a16:creationId xmlns:a16="http://schemas.microsoft.com/office/drawing/2014/main" id="{7E374881-2CB0-41F6-8D80-F1027F48B60F}"/>
                </a:ext>
              </a:extLst>
            </p:cNvPr>
            <p:cNvSpPr/>
            <p:nvPr/>
          </p:nvSpPr>
          <p:spPr>
            <a:xfrm rot="10800000">
              <a:off x="825444" y="3513296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38" name="Isosceles Triangle 1337">
              <a:extLst>
                <a:ext uri="{FF2B5EF4-FFF2-40B4-BE49-F238E27FC236}">
                  <a16:creationId xmlns:a16="http://schemas.microsoft.com/office/drawing/2014/main" id="{AAA56CCE-8A18-43C2-AE82-B588FB467AE9}"/>
                </a:ext>
              </a:extLst>
            </p:cNvPr>
            <p:cNvSpPr/>
            <p:nvPr/>
          </p:nvSpPr>
          <p:spPr>
            <a:xfrm rot="20486310">
              <a:off x="2398653" y="3734372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39" name="Isosceles Triangle 1338">
              <a:extLst>
                <a:ext uri="{FF2B5EF4-FFF2-40B4-BE49-F238E27FC236}">
                  <a16:creationId xmlns:a16="http://schemas.microsoft.com/office/drawing/2014/main" id="{0911FDE0-3435-4F2B-B442-B2442DD27984}"/>
                </a:ext>
              </a:extLst>
            </p:cNvPr>
            <p:cNvSpPr/>
            <p:nvPr/>
          </p:nvSpPr>
          <p:spPr>
            <a:xfrm rot="10800000">
              <a:off x="1532477" y="3606155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40" name="Isosceles Triangle 1339">
              <a:extLst>
                <a:ext uri="{FF2B5EF4-FFF2-40B4-BE49-F238E27FC236}">
                  <a16:creationId xmlns:a16="http://schemas.microsoft.com/office/drawing/2014/main" id="{DF61A71C-6D88-42FB-A22A-E67A5980E641}"/>
                </a:ext>
              </a:extLst>
            </p:cNvPr>
            <p:cNvSpPr/>
            <p:nvPr/>
          </p:nvSpPr>
          <p:spPr>
            <a:xfrm rot="14314573">
              <a:off x="2256981" y="3358082"/>
              <a:ext cx="51803" cy="4571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41" name="Isosceles Triangle 1340">
              <a:extLst>
                <a:ext uri="{FF2B5EF4-FFF2-40B4-BE49-F238E27FC236}">
                  <a16:creationId xmlns:a16="http://schemas.microsoft.com/office/drawing/2014/main" id="{3FD77CF7-46BD-4565-9970-BB5E071E5D2C}"/>
                </a:ext>
              </a:extLst>
            </p:cNvPr>
            <p:cNvSpPr/>
            <p:nvPr/>
          </p:nvSpPr>
          <p:spPr>
            <a:xfrm rot="3788694">
              <a:off x="2094240" y="3327255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42" name="Isosceles Triangle 1341">
              <a:extLst>
                <a:ext uri="{FF2B5EF4-FFF2-40B4-BE49-F238E27FC236}">
                  <a16:creationId xmlns:a16="http://schemas.microsoft.com/office/drawing/2014/main" id="{EF1A401C-FF58-4C20-AF74-009B28D4AEE5}"/>
                </a:ext>
              </a:extLst>
            </p:cNvPr>
            <p:cNvSpPr/>
            <p:nvPr/>
          </p:nvSpPr>
          <p:spPr>
            <a:xfrm rot="19304451">
              <a:off x="2193026" y="3563708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43" name="Isosceles Triangle 1342">
              <a:extLst>
                <a:ext uri="{FF2B5EF4-FFF2-40B4-BE49-F238E27FC236}">
                  <a16:creationId xmlns:a16="http://schemas.microsoft.com/office/drawing/2014/main" id="{3A85D38B-2BBF-4B52-BC39-1DC4902D58BA}"/>
                </a:ext>
              </a:extLst>
            </p:cNvPr>
            <p:cNvSpPr/>
            <p:nvPr/>
          </p:nvSpPr>
          <p:spPr>
            <a:xfrm rot="20197220">
              <a:off x="1980271" y="3587394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44" name="Isosceles Triangle 1343">
              <a:extLst>
                <a:ext uri="{FF2B5EF4-FFF2-40B4-BE49-F238E27FC236}">
                  <a16:creationId xmlns:a16="http://schemas.microsoft.com/office/drawing/2014/main" id="{608E81B9-46EB-4EE3-8F71-AB4A15DF6307}"/>
                </a:ext>
              </a:extLst>
            </p:cNvPr>
            <p:cNvSpPr/>
            <p:nvPr/>
          </p:nvSpPr>
          <p:spPr>
            <a:xfrm rot="916535">
              <a:off x="2298389" y="3722990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45" name="Isosceles Triangle 1344">
              <a:extLst>
                <a:ext uri="{FF2B5EF4-FFF2-40B4-BE49-F238E27FC236}">
                  <a16:creationId xmlns:a16="http://schemas.microsoft.com/office/drawing/2014/main" id="{10B77395-AD74-414D-8B99-7E54E2A008A2}"/>
                </a:ext>
              </a:extLst>
            </p:cNvPr>
            <p:cNvSpPr/>
            <p:nvPr/>
          </p:nvSpPr>
          <p:spPr>
            <a:xfrm>
              <a:off x="2747830" y="3769496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46" name="Isosceles Triangle 1345">
              <a:extLst>
                <a:ext uri="{FF2B5EF4-FFF2-40B4-BE49-F238E27FC236}">
                  <a16:creationId xmlns:a16="http://schemas.microsoft.com/office/drawing/2014/main" id="{EA6090B8-4230-46B9-8967-F81FFFEBBB91}"/>
                </a:ext>
              </a:extLst>
            </p:cNvPr>
            <p:cNvSpPr/>
            <p:nvPr/>
          </p:nvSpPr>
          <p:spPr>
            <a:xfrm rot="4460713" flipH="1">
              <a:off x="1632894" y="3700207"/>
              <a:ext cx="45719" cy="10173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347" name="Isosceles Triangle 1346">
              <a:extLst>
                <a:ext uri="{FF2B5EF4-FFF2-40B4-BE49-F238E27FC236}">
                  <a16:creationId xmlns:a16="http://schemas.microsoft.com/office/drawing/2014/main" id="{FB27E924-07E9-4377-9EF0-D10965F6E090}"/>
                </a:ext>
              </a:extLst>
            </p:cNvPr>
            <p:cNvSpPr/>
            <p:nvPr/>
          </p:nvSpPr>
          <p:spPr>
            <a:xfrm rot="6948095">
              <a:off x="2197613" y="3842747"/>
              <a:ext cx="155781" cy="11247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48" name="Isosceles Triangle 1347">
              <a:extLst>
                <a:ext uri="{FF2B5EF4-FFF2-40B4-BE49-F238E27FC236}">
                  <a16:creationId xmlns:a16="http://schemas.microsoft.com/office/drawing/2014/main" id="{C9670601-8C98-45CA-9618-D18988809622}"/>
                </a:ext>
              </a:extLst>
            </p:cNvPr>
            <p:cNvSpPr/>
            <p:nvPr/>
          </p:nvSpPr>
          <p:spPr>
            <a:xfrm rot="12835606">
              <a:off x="2973935" y="3540065"/>
              <a:ext cx="114528" cy="12480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349" name="Isosceles Triangle 1348">
              <a:extLst>
                <a:ext uri="{FF2B5EF4-FFF2-40B4-BE49-F238E27FC236}">
                  <a16:creationId xmlns:a16="http://schemas.microsoft.com/office/drawing/2014/main" id="{0460803F-62AC-4573-9F8E-F279C28F844D}"/>
                </a:ext>
              </a:extLst>
            </p:cNvPr>
            <p:cNvSpPr/>
            <p:nvPr/>
          </p:nvSpPr>
          <p:spPr>
            <a:xfrm rot="14314573">
              <a:off x="2024864" y="3409921"/>
              <a:ext cx="286945" cy="256764"/>
            </a:xfrm>
            <a:prstGeom prst="triangle">
              <a:avLst>
                <a:gd name="adj" fmla="val 100000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50" name="Isosceles Triangle 1349">
              <a:extLst>
                <a:ext uri="{FF2B5EF4-FFF2-40B4-BE49-F238E27FC236}">
                  <a16:creationId xmlns:a16="http://schemas.microsoft.com/office/drawing/2014/main" id="{B6DDF9DE-A2A7-4B62-BED0-271A4BD951F9}"/>
                </a:ext>
              </a:extLst>
            </p:cNvPr>
            <p:cNvSpPr/>
            <p:nvPr/>
          </p:nvSpPr>
          <p:spPr>
            <a:xfrm rot="6988665">
              <a:off x="2331719" y="3283045"/>
              <a:ext cx="233267" cy="449970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51" name="Isosceles Triangle 1350">
              <a:extLst>
                <a:ext uri="{FF2B5EF4-FFF2-40B4-BE49-F238E27FC236}">
                  <a16:creationId xmlns:a16="http://schemas.microsoft.com/office/drawing/2014/main" id="{A71BC7E5-1114-45AA-B70A-FCD442CD9151}"/>
                </a:ext>
              </a:extLst>
            </p:cNvPr>
            <p:cNvSpPr/>
            <p:nvPr/>
          </p:nvSpPr>
          <p:spPr>
            <a:xfrm rot="5213791">
              <a:off x="1248207" y="3323832"/>
              <a:ext cx="155009" cy="6185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52" name="Isosceles Triangle 1351">
              <a:extLst>
                <a:ext uri="{FF2B5EF4-FFF2-40B4-BE49-F238E27FC236}">
                  <a16:creationId xmlns:a16="http://schemas.microsoft.com/office/drawing/2014/main" id="{93C003F1-A7E7-476B-97D1-E774CA0AFA1C}"/>
                </a:ext>
              </a:extLst>
            </p:cNvPr>
            <p:cNvSpPr/>
            <p:nvPr/>
          </p:nvSpPr>
          <p:spPr>
            <a:xfrm rot="8673599">
              <a:off x="3122469" y="3258460"/>
              <a:ext cx="80882" cy="669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53" name="Isosceles Triangle 1352">
              <a:extLst>
                <a:ext uri="{FF2B5EF4-FFF2-40B4-BE49-F238E27FC236}">
                  <a16:creationId xmlns:a16="http://schemas.microsoft.com/office/drawing/2014/main" id="{74F40782-F5A1-43AB-8CB8-5FAF59D88C5F}"/>
                </a:ext>
              </a:extLst>
            </p:cNvPr>
            <p:cNvSpPr/>
            <p:nvPr/>
          </p:nvSpPr>
          <p:spPr>
            <a:xfrm rot="16563460">
              <a:off x="1679547" y="3237721"/>
              <a:ext cx="152815" cy="13009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</p:grpSp>
      <p:grpSp>
        <p:nvGrpSpPr>
          <p:cNvPr id="1354" name="Group 1353">
            <a:extLst>
              <a:ext uri="{FF2B5EF4-FFF2-40B4-BE49-F238E27FC236}">
                <a16:creationId xmlns:a16="http://schemas.microsoft.com/office/drawing/2014/main" id="{6E93DD7F-1E8A-45DD-8229-A0D9D773073A}"/>
              </a:ext>
            </a:extLst>
          </p:cNvPr>
          <p:cNvGrpSpPr/>
          <p:nvPr/>
        </p:nvGrpSpPr>
        <p:grpSpPr>
          <a:xfrm>
            <a:off x="-973742" y="-59874"/>
            <a:ext cx="2377907" cy="1046996"/>
            <a:chOff x="825444" y="3226362"/>
            <a:chExt cx="2377907" cy="1046996"/>
          </a:xfrm>
        </p:grpSpPr>
        <p:sp>
          <p:nvSpPr>
            <p:cNvPr id="1355" name="Isosceles Triangle 1354">
              <a:extLst>
                <a:ext uri="{FF2B5EF4-FFF2-40B4-BE49-F238E27FC236}">
                  <a16:creationId xmlns:a16="http://schemas.microsoft.com/office/drawing/2014/main" id="{ADC6E559-7DD0-4555-A39E-23E96D5D934E}"/>
                </a:ext>
              </a:extLst>
            </p:cNvPr>
            <p:cNvSpPr/>
            <p:nvPr/>
          </p:nvSpPr>
          <p:spPr>
            <a:xfrm rot="9569630">
              <a:off x="2386812" y="3522265"/>
              <a:ext cx="810238" cy="35542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56" name="Isosceles Triangle 1355">
              <a:extLst>
                <a:ext uri="{FF2B5EF4-FFF2-40B4-BE49-F238E27FC236}">
                  <a16:creationId xmlns:a16="http://schemas.microsoft.com/office/drawing/2014/main" id="{F81B7B62-A6A6-493B-BAC8-E70C002AACCA}"/>
                </a:ext>
              </a:extLst>
            </p:cNvPr>
            <p:cNvSpPr/>
            <p:nvPr/>
          </p:nvSpPr>
          <p:spPr>
            <a:xfrm>
              <a:off x="1051068" y="3727990"/>
              <a:ext cx="912465" cy="331036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357" name="Isosceles Triangle 1356">
              <a:extLst>
                <a:ext uri="{FF2B5EF4-FFF2-40B4-BE49-F238E27FC236}">
                  <a16:creationId xmlns:a16="http://schemas.microsoft.com/office/drawing/2014/main" id="{7EBBF23A-E4DA-46A9-8E35-D11C8941AC9B}"/>
                </a:ext>
              </a:extLst>
            </p:cNvPr>
            <p:cNvSpPr/>
            <p:nvPr/>
          </p:nvSpPr>
          <p:spPr>
            <a:xfrm rot="12785933">
              <a:off x="1353199" y="3668114"/>
              <a:ext cx="508134" cy="384557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58" name="Isosceles Triangle 1357">
              <a:extLst>
                <a:ext uri="{FF2B5EF4-FFF2-40B4-BE49-F238E27FC236}">
                  <a16:creationId xmlns:a16="http://schemas.microsoft.com/office/drawing/2014/main" id="{BC589EAC-2BBF-44D9-8C54-F3339CE55B35}"/>
                </a:ext>
              </a:extLst>
            </p:cNvPr>
            <p:cNvSpPr/>
            <p:nvPr/>
          </p:nvSpPr>
          <p:spPr>
            <a:xfrm>
              <a:off x="1224039" y="3662465"/>
              <a:ext cx="508134" cy="282167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59" name="Isosceles Triangle 1358">
              <a:extLst>
                <a:ext uri="{FF2B5EF4-FFF2-40B4-BE49-F238E27FC236}">
                  <a16:creationId xmlns:a16="http://schemas.microsoft.com/office/drawing/2014/main" id="{1ED301F5-6C21-4A67-9309-A5F679F378FA}"/>
                </a:ext>
              </a:extLst>
            </p:cNvPr>
            <p:cNvSpPr/>
            <p:nvPr/>
          </p:nvSpPr>
          <p:spPr>
            <a:xfrm rot="9569630">
              <a:off x="1758191" y="3581846"/>
              <a:ext cx="765909" cy="34727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60" name="Isosceles Triangle 1359">
              <a:extLst>
                <a:ext uri="{FF2B5EF4-FFF2-40B4-BE49-F238E27FC236}">
                  <a16:creationId xmlns:a16="http://schemas.microsoft.com/office/drawing/2014/main" id="{FC1AB44F-B802-49F5-819D-151D6A98ADEC}"/>
                </a:ext>
              </a:extLst>
            </p:cNvPr>
            <p:cNvSpPr/>
            <p:nvPr/>
          </p:nvSpPr>
          <p:spPr>
            <a:xfrm rot="6271469">
              <a:off x="1746369" y="3667558"/>
              <a:ext cx="508134" cy="359532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61" name="Isosceles Triangle 1360">
              <a:extLst>
                <a:ext uri="{FF2B5EF4-FFF2-40B4-BE49-F238E27FC236}">
                  <a16:creationId xmlns:a16="http://schemas.microsoft.com/office/drawing/2014/main" id="{523D82B1-9025-4FE5-B836-EBB13882E213}"/>
                </a:ext>
              </a:extLst>
            </p:cNvPr>
            <p:cNvSpPr/>
            <p:nvPr/>
          </p:nvSpPr>
          <p:spPr>
            <a:xfrm rot="8646364">
              <a:off x="1491681" y="3368207"/>
              <a:ext cx="649724" cy="530192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62" name="Isosceles Triangle 1361">
              <a:extLst>
                <a:ext uri="{FF2B5EF4-FFF2-40B4-BE49-F238E27FC236}">
                  <a16:creationId xmlns:a16="http://schemas.microsoft.com/office/drawing/2014/main" id="{A3398402-4093-42D6-BA57-2902D5EA3F47}"/>
                </a:ext>
              </a:extLst>
            </p:cNvPr>
            <p:cNvSpPr/>
            <p:nvPr/>
          </p:nvSpPr>
          <p:spPr>
            <a:xfrm rot="20508296">
              <a:off x="1909713" y="3741722"/>
              <a:ext cx="727885" cy="30995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63" name="Isosceles Triangle 1362">
              <a:extLst>
                <a:ext uri="{FF2B5EF4-FFF2-40B4-BE49-F238E27FC236}">
                  <a16:creationId xmlns:a16="http://schemas.microsoft.com/office/drawing/2014/main" id="{F379F59C-2AB7-4AB4-8116-81CEA5345FCE}"/>
                </a:ext>
              </a:extLst>
            </p:cNvPr>
            <p:cNvSpPr/>
            <p:nvPr/>
          </p:nvSpPr>
          <p:spPr>
            <a:xfrm rot="17922152">
              <a:off x="1828119" y="3834341"/>
              <a:ext cx="204993" cy="248957"/>
            </a:xfrm>
            <a:prstGeom prst="triangle">
              <a:avLst>
                <a:gd name="adj" fmla="val 0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64" name="Isosceles Triangle 1363">
              <a:extLst>
                <a:ext uri="{FF2B5EF4-FFF2-40B4-BE49-F238E27FC236}">
                  <a16:creationId xmlns:a16="http://schemas.microsoft.com/office/drawing/2014/main" id="{DBBE6C6E-5262-43B7-B50C-55177356CFAC}"/>
                </a:ext>
              </a:extLst>
            </p:cNvPr>
            <p:cNvSpPr/>
            <p:nvPr/>
          </p:nvSpPr>
          <p:spPr>
            <a:xfrm rot="9708296">
              <a:off x="2199237" y="3973067"/>
              <a:ext cx="705191" cy="300291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65" name="Isosceles Triangle 1364">
              <a:extLst>
                <a:ext uri="{FF2B5EF4-FFF2-40B4-BE49-F238E27FC236}">
                  <a16:creationId xmlns:a16="http://schemas.microsoft.com/office/drawing/2014/main" id="{A82896F4-20A1-4FBE-8AB6-120FF4E301F8}"/>
                </a:ext>
              </a:extLst>
            </p:cNvPr>
            <p:cNvSpPr/>
            <p:nvPr/>
          </p:nvSpPr>
          <p:spPr>
            <a:xfrm rot="16200000">
              <a:off x="2282520" y="3656326"/>
              <a:ext cx="296771" cy="172383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66" name="Isosceles Triangle 1365">
              <a:extLst>
                <a:ext uri="{FF2B5EF4-FFF2-40B4-BE49-F238E27FC236}">
                  <a16:creationId xmlns:a16="http://schemas.microsoft.com/office/drawing/2014/main" id="{E118C855-A06B-45F3-8F4F-5C4975ED802C}"/>
                </a:ext>
              </a:extLst>
            </p:cNvPr>
            <p:cNvSpPr/>
            <p:nvPr/>
          </p:nvSpPr>
          <p:spPr>
            <a:xfrm rot="4169630">
              <a:off x="2360226" y="3608699"/>
              <a:ext cx="784976" cy="489975"/>
            </a:xfrm>
            <a:prstGeom prst="triangle">
              <a:avLst>
                <a:gd name="adj" fmla="val 4033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67" name="Isosceles Triangle 1366">
              <a:extLst>
                <a:ext uri="{FF2B5EF4-FFF2-40B4-BE49-F238E27FC236}">
                  <a16:creationId xmlns:a16="http://schemas.microsoft.com/office/drawing/2014/main" id="{86AFBA98-A039-47A2-9D63-7241EEBDB62D}"/>
                </a:ext>
              </a:extLst>
            </p:cNvPr>
            <p:cNvSpPr/>
            <p:nvPr/>
          </p:nvSpPr>
          <p:spPr>
            <a:xfrm rot="19772114">
              <a:off x="2565135" y="3331643"/>
              <a:ext cx="492291" cy="273370"/>
            </a:xfrm>
            <a:prstGeom prst="triangle">
              <a:avLst>
                <a:gd name="adj" fmla="val 5030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68" name="Isosceles Triangle 1367">
              <a:extLst>
                <a:ext uri="{FF2B5EF4-FFF2-40B4-BE49-F238E27FC236}">
                  <a16:creationId xmlns:a16="http://schemas.microsoft.com/office/drawing/2014/main" id="{13A84EAC-AD9D-44C0-B199-3190B5143ED5}"/>
                </a:ext>
              </a:extLst>
            </p:cNvPr>
            <p:cNvSpPr/>
            <p:nvPr/>
          </p:nvSpPr>
          <p:spPr>
            <a:xfrm rot="16739519">
              <a:off x="2418614" y="3366778"/>
              <a:ext cx="320679" cy="273370"/>
            </a:xfrm>
            <a:prstGeom prst="triangle">
              <a:avLst>
                <a:gd name="adj" fmla="val 5030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69" name="Isosceles Triangle 1368">
              <a:extLst>
                <a:ext uri="{FF2B5EF4-FFF2-40B4-BE49-F238E27FC236}">
                  <a16:creationId xmlns:a16="http://schemas.microsoft.com/office/drawing/2014/main" id="{B79F6844-2635-45D4-BA81-0796BD57ACC8}"/>
                </a:ext>
              </a:extLst>
            </p:cNvPr>
            <p:cNvSpPr/>
            <p:nvPr/>
          </p:nvSpPr>
          <p:spPr>
            <a:xfrm rot="9354498">
              <a:off x="2832245" y="3315920"/>
              <a:ext cx="268445" cy="110695"/>
            </a:xfrm>
            <a:prstGeom prst="triangle">
              <a:avLst>
                <a:gd name="adj" fmla="val 53122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/>
            </a:p>
          </p:txBody>
        </p:sp>
        <p:sp>
          <p:nvSpPr>
            <p:cNvPr id="1370" name="Isosceles Triangle 1369">
              <a:extLst>
                <a:ext uri="{FF2B5EF4-FFF2-40B4-BE49-F238E27FC236}">
                  <a16:creationId xmlns:a16="http://schemas.microsoft.com/office/drawing/2014/main" id="{9B737DFE-B57D-4BE4-863E-C65730F232A7}"/>
                </a:ext>
              </a:extLst>
            </p:cNvPr>
            <p:cNvSpPr/>
            <p:nvPr/>
          </p:nvSpPr>
          <p:spPr>
            <a:xfrm>
              <a:off x="979189" y="3300784"/>
              <a:ext cx="422490" cy="267965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71" name="Isosceles Triangle 1370">
              <a:extLst>
                <a:ext uri="{FF2B5EF4-FFF2-40B4-BE49-F238E27FC236}">
                  <a16:creationId xmlns:a16="http://schemas.microsoft.com/office/drawing/2014/main" id="{E1FE99E9-179B-4DB9-8818-79D86B00CDCF}"/>
                </a:ext>
              </a:extLst>
            </p:cNvPr>
            <p:cNvSpPr/>
            <p:nvPr/>
          </p:nvSpPr>
          <p:spPr>
            <a:xfrm rot="17276919">
              <a:off x="1016505" y="3483964"/>
              <a:ext cx="422490" cy="267965"/>
            </a:xfrm>
            <a:prstGeom prst="triangle">
              <a:avLst>
                <a:gd name="adj" fmla="val 0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72" name="Isosceles Triangle 1371">
              <a:extLst>
                <a:ext uri="{FF2B5EF4-FFF2-40B4-BE49-F238E27FC236}">
                  <a16:creationId xmlns:a16="http://schemas.microsoft.com/office/drawing/2014/main" id="{AAA67C7A-C187-40DE-ADAA-E8B762164A82}"/>
                </a:ext>
              </a:extLst>
            </p:cNvPr>
            <p:cNvSpPr/>
            <p:nvPr/>
          </p:nvSpPr>
          <p:spPr>
            <a:xfrm rot="19575394">
              <a:off x="1151891" y="3440707"/>
              <a:ext cx="551116" cy="327424"/>
            </a:xfrm>
            <a:prstGeom prst="triangle">
              <a:avLst>
                <a:gd name="adj" fmla="val 60456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73" name="Isosceles Triangle 1372">
              <a:extLst>
                <a:ext uri="{FF2B5EF4-FFF2-40B4-BE49-F238E27FC236}">
                  <a16:creationId xmlns:a16="http://schemas.microsoft.com/office/drawing/2014/main" id="{93EF2D1B-F8EC-4523-A2F1-051DD805EBB1}"/>
                </a:ext>
              </a:extLst>
            </p:cNvPr>
            <p:cNvSpPr/>
            <p:nvPr/>
          </p:nvSpPr>
          <p:spPr>
            <a:xfrm rot="10800000">
              <a:off x="1217084" y="3339513"/>
              <a:ext cx="482483" cy="227202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74" name="Isosceles Triangle 1373">
              <a:extLst>
                <a:ext uri="{FF2B5EF4-FFF2-40B4-BE49-F238E27FC236}">
                  <a16:creationId xmlns:a16="http://schemas.microsoft.com/office/drawing/2014/main" id="{16D579B0-737E-4155-8DF2-73D64DBFDC9D}"/>
                </a:ext>
              </a:extLst>
            </p:cNvPr>
            <p:cNvSpPr/>
            <p:nvPr/>
          </p:nvSpPr>
          <p:spPr>
            <a:xfrm rot="8886574">
              <a:off x="1426773" y="3427594"/>
              <a:ext cx="333219" cy="137178"/>
            </a:xfrm>
            <a:prstGeom prst="triangle">
              <a:avLst>
                <a:gd name="adj" fmla="val 6045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75" name="Isosceles Triangle 1374">
              <a:extLst>
                <a:ext uri="{FF2B5EF4-FFF2-40B4-BE49-F238E27FC236}">
                  <a16:creationId xmlns:a16="http://schemas.microsoft.com/office/drawing/2014/main" id="{5E12C46A-253E-4559-A22A-F437CB7156AA}"/>
                </a:ext>
              </a:extLst>
            </p:cNvPr>
            <p:cNvSpPr/>
            <p:nvPr/>
          </p:nvSpPr>
          <p:spPr>
            <a:xfrm rot="10800000">
              <a:off x="825444" y="3513296"/>
              <a:ext cx="525256" cy="189203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76" name="Isosceles Triangle 1375">
              <a:extLst>
                <a:ext uri="{FF2B5EF4-FFF2-40B4-BE49-F238E27FC236}">
                  <a16:creationId xmlns:a16="http://schemas.microsoft.com/office/drawing/2014/main" id="{47D480FD-F8B1-499F-A9A7-D02D39B20BE9}"/>
                </a:ext>
              </a:extLst>
            </p:cNvPr>
            <p:cNvSpPr/>
            <p:nvPr/>
          </p:nvSpPr>
          <p:spPr>
            <a:xfrm rot="20486310">
              <a:off x="2398653" y="3734372"/>
              <a:ext cx="415977" cy="206830"/>
            </a:xfrm>
            <a:prstGeom prst="triangle">
              <a:avLst>
                <a:gd name="adj" fmla="val 60456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77" name="Isosceles Triangle 1376">
              <a:extLst>
                <a:ext uri="{FF2B5EF4-FFF2-40B4-BE49-F238E27FC236}">
                  <a16:creationId xmlns:a16="http://schemas.microsoft.com/office/drawing/2014/main" id="{78DCD873-BF7F-414A-8EC9-2A03CFFE3016}"/>
                </a:ext>
              </a:extLst>
            </p:cNvPr>
            <p:cNvSpPr/>
            <p:nvPr/>
          </p:nvSpPr>
          <p:spPr>
            <a:xfrm rot="10800000">
              <a:off x="1532477" y="3606155"/>
              <a:ext cx="504479" cy="263307"/>
            </a:xfrm>
            <a:prstGeom prst="triangle">
              <a:avLst>
                <a:gd name="adj" fmla="val 3459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78" name="Isosceles Triangle 1377">
              <a:extLst>
                <a:ext uri="{FF2B5EF4-FFF2-40B4-BE49-F238E27FC236}">
                  <a16:creationId xmlns:a16="http://schemas.microsoft.com/office/drawing/2014/main" id="{9FD52354-F301-4987-8D56-FEAF41819254}"/>
                </a:ext>
              </a:extLst>
            </p:cNvPr>
            <p:cNvSpPr/>
            <p:nvPr/>
          </p:nvSpPr>
          <p:spPr>
            <a:xfrm rot="14314573">
              <a:off x="2256981" y="3358082"/>
              <a:ext cx="51803" cy="45719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79" name="Isosceles Triangle 1378">
              <a:extLst>
                <a:ext uri="{FF2B5EF4-FFF2-40B4-BE49-F238E27FC236}">
                  <a16:creationId xmlns:a16="http://schemas.microsoft.com/office/drawing/2014/main" id="{4914EA6F-9025-4ACA-8A1F-CFA6C6AC13E0}"/>
                </a:ext>
              </a:extLst>
            </p:cNvPr>
            <p:cNvSpPr/>
            <p:nvPr/>
          </p:nvSpPr>
          <p:spPr>
            <a:xfrm rot="3788694">
              <a:off x="2094240" y="3327255"/>
              <a:ext cx="346017" cy="310852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80" name="Isosceles Triangle 1379">
              <a:extLst>
                <a:ext uri="{FF2B5EF4-FFF2-40B4-BE49-F238E27FC236}">
                  <a16:creationId xmlns:a16="http://schemas.microsoft.com/office/drawing/2014/main" id="{19BD9AC4-5A41-4B56-BB75-EC8BB5C59308}"/>
                </a:ext>
              </a:extLst>
            </p:cNvPr>
            <p:cNvSpPr/>
            <p:nvPr/>
          </p:nvSpPr>
          <p:spPr>
            <a:xfrm rot="19304451">
              <a:off x="2193026" y="3563708"/>
              <a:ext cx="353824" cy="173206"/>
            </a:xfrm>
            <a:prstGeom prst="triangle">
              <a:avLst>
                <a:gd name="adj" fmla="val 70963"/>
              </a:avLst>
            </a:prstGeom>
            <a:solidFill>
              <a:srgbClr val="115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81" name="Isosceles Triangle 1380">
              <a:extLst>
                <a:ext uri="{FF2B5EF4-FFF2-40B4-BE49-F238E27FC236}">
                  <a16:creationId xmlns:a16="http://schemas.microsoft.com/office/drawing/2014/main" id="{366C1129-3EC7-481C-8D02-085BB6C1963F}"/>
                </a:ext>
              </a:extLst>
            </p:cNvPr>
            <p:cNvSpPr/>
            <p:nvPr/>
          </p:nvSpPr>
          <p:spPr>
            <a:xfrm rot="20197220">
              <a:off x="1980271" y="3587394"/>
              <a:ext cx="220928" cy="102473"/>
            </a:xfrm>
            <a:prstGeom prst="triangle">
              <a:avLst>
                <a:gd name="adj" fmla="val 0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82" name="Isosceles Triangle 1381">
              <a:extLst>
                <a:ext uri="{FF2B5EF4-FFF2-40B4-BE49-F238E27FC236}">
                  <a16:creationId xmlns:a16="http://schemas.microsoft.com/office/drawing/2014/main" id="{5E20732F-75D7-4F3E-AFAD-0082714ECCEA}"/>
                </a:ext>
              </a:extLst>
            </p:cNvPr>
            <p:cNvSpPr/>
            <p:nvPr/>
          </p:nvSpPr>
          <p:spPr>
            <a:xfrm rot="916535">
              <a:off x="2298389" y="3722990"/>
              <a:ext cx="226897" cy="127056"/>
            </a:xfrm>
            <a:prstGeom prst="triangle">
              <a:avLst>
                <a:gd name="adj" fmla="val 40336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83" name="Isosceles Triangle 1382">
              <a:extLst>
                <a:ext uri="{FF2B5EF4-FFF2-40B4-BE49-F238E27FC236}">
                  <a16:creationId xmlns:a16="http://schemas.microsoft.com/office/drawing/2014/main" id="{E9ECE044-A1EC-48AF-BBF7-BD68DC3FB543}"/>
                </a:ext>
              </a:extLst>
            </p:cNvPr>
            <p:cNvSpPr/>
            <p:nvPr/>
          </p:nvSpPr>
          <p:spPr>
            <a:xfrm>
              <a:off x="2747830" y="3769496"/>
              <a:ext cx="335859" cy="377369"/>
            </a:xfrm>
            <a:prstGeom prst="triangle">
              <a:avLst>
                <a:gd name="adj" fmla="val 48915"/>
              </a:avLst>
            </a:prstGeom>
            <a:solidFill>
              <a:srgbClr val="62B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 dirty="0">
                <a:solidFill>
                  <a:srgbClr val="62BBA9"/>
                </a:solidFill>
              </a:endParaRPr>
            </a:p>
          </p:txBody>
        </p:sp>
        <p:sp>
          <p:nvSpPr>
            <p:cNvPr id="1384" name="Isosceles Triangle 1383">
              <a:extLst>
                <a:ext uri="{FF2B5EF4-FFF2-40B4-BE49-F238E27FC236}">
                  <a16:creationId xmlns:a16="http://schemas.microsoft.com/office/drawing/2014/main" id="{CE69F992-6384-41A5-9C6A-705B7817143F}"/>
                </a:ext>
              </a:extLst>
            </p:cNvPr>
            <p:cNvSpPr/>
            <p:nvPr/>
          </p:nvSpPr>
          <p:spPr>
            <a:xfrm rot="4460713" flipH="1">
              <a:off x="1632894" y="3700207"/>
              <a:ext cx="45719" cy="101736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385" name="Isosceles Triangle 1384">
              <a:extLst>
                <a:ext uri="{FF2B5EF4-FFF2-40B4-BE49-F238E27FC236}">
                  <a16:creationId xmlns:a16="http://schemas.microsoft.com/office/drawing/2014/main" id="{F5430885-1C97-4E2B-A2A2-D0001B5247EF}"/>
                </a:ext>
              </a:extLst>
            </p:cNvPr>
            <p:cNvSpPr/>
            <p:nvPr/>
          </p:nvSpPr>
          <p:spPr>
            <a:xfrm rot="6948095">
              <a:off x="2197613" y="3842747"/>
              <a:ext cx="155781" cy="11247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86" name="Isosceles Triangle 1385">
              <a:extLst>
                <a:ext uri="{FF2B5EF4-FFF2-40B4-BE49-F238E27FC236}">
                  <a16:creationId xmlns:a16="http://schemas.microsoft.com/office/drawing/2014/main" id="{82B6BF47-6720-4DB0-A64A-0B83C8987AB5}"/>
                </a:ext>
              </a:extLst>
            </p:cNvPr>
            <p:cNvSpPr/>
            <p:nvPr/>
          </p:nvSpPr>
          <p:spPr>
            <a:xfrm rot="12835606">
              <a:off x="2973935" y="3540065"/>
              <a:ext cx="114528" cy="124802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 dirty="0">
                <a:solidFill>
                  <a:srgbClr val="0D4369"/>
                </a:solidFill>
              </a:endParaRPr>
            </a:p>
          </p:txBody>
        </p:sp>
        <p:sp>
          <p:nvSpPr>
            <p:cNvPr id="1387" name="Isosceles Triangle 1386">
              <a:extLst>
                <a:ext uri="{FF2B5EF4-FFF2-40B4-BE49-F238E27FC236}">
                  <a16:creationId xmlns:a16="http://schemas.microsoft.com/office/drawing/2014/main" id="{D3213505-000F-4B76-A83F-6C72A1A89B20}"/>
                </a:ext>
              </a:extLst>
            </p:cNvPr>
            <p:cNvSpPr/>
            <p:nvPr/>
          </p:nvSpPr>
          <p:spPr>
            <a:xfrm rot="14314573">
              <a:off x="2024864" y="3409921"/>
              <a:ext cx="286945" cy="256764"/>
            </a:xfrm>
            <a:prstGeom prst="triangle">
              <a:avLst>
                <a:gd name="adj" fmla="val 100000"/>
              </a:avLst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88" name="Isosceles Triangle 1387">
              <a:extLst>
                <a:ext uri="{FF2B5EF4-FFF2-40B4-BE49-F238E27FC236}">
                  <a16:creationId xmlns:a16="http://schemas.microsoft.com/office/drawing/2014/main" id="{ECE90C1E-64B8-4B67-8C32-895F38F20155}"/>
                </a:ext>
              </a:extLst>
            </p:cNvPr>
            <p:cNvSpPr/>
            <p:nvPr/>
          </p:nvSpPr>
          <p:spPr>
            <a:xfrm rot="6988665">
              <a:off x="2331719" y="3283045"/>
              <a:ext cx="233267" cy="449970"/>
            </a:xfrm>
            <a:prstGeom prst="triangle">
              <a:avLst>
                <a:gd name="adj" fmla="val 53762"/>
              </a:avLst>
            </a:prstGeom>
            <a:solidFill>
              <a:srgbClr val="0D4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669" tIns="44335" rIns="88669" bIns="443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45" b="1"/>
            </a:p>
          </p:txBody>
        </p:sp>
        <p:sp>
          <p:nvSpPr>
            <p:cNvPr id="1389" name="Isosceles Triangle 1388">
              <a:extLst>
                <a:ext uri="{FF2B5EF4-FFF2-40B4-BE49-F238E27FC236}">
                  <a16:creationId xmlns:a16="http://schemas.microsoft.com/office/drawing/2014/main" id="{5C6C7DD7-A112-4BAA-9BD9-3AD2BD5B5A2E}"/>
                </a:ext>
              </a:extLst>
            </p:cNvPr>
            <p:cNvSpPr/>
            <p:nvPr/>
          </p:nvSpPr>
          <p:spPr>
            <a:xfrm rot="5213791">
              <a:off x="1248207" y="3323832"/>
              <a:ext cx="155009" cy="61851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90" name="Isosceles Triangle 1389">
              <a:extLst>
                <a:ext uri="{FF2B5EF4-FFF2-40B4-BE49-F238E27FC236}">
                  <a16:creationId xmlns:a16="http://schemas.microsoft.com/office/drawing/2014/main" id="{020E0389-597C-4238-A164-DEAFEA5C135C}"/>
                </a:ext>
              </a:extLst>
            </p:cNvPr>
            <p:cNvSpPr/>
            <p:nvPr/>
          </p:nvSpPr>
          <p:spPr>
            <a:xfrm rot="8673599">
              <a:off x="3122469" y="3258460"/>
              <a:ext cx="80882" cy="6696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  <p:sp>
          <p:nvSpPr>
            <p:cNvPr id="1391" name="Isosceles Triangle 1390">
              <a:extLst>
                <a:ext uri="{FF2B5EF4-FFF2-40B4-BE49-F238E27FC236}">
                  <a16:creationId xmlns:a16="http://schemas.microsoft.com/office/drawing/2014/main" id="{FA972E70-5AF4-41BF-B276-A2541548E820}"/>
                </a:ext>
              </a:extLst>
            </p:cNvPr>
            <p:cNvSpPr/>
            <p:nvPr/>
          </p:nvSpPr>
          <p:spPr>
            <a:xfrm rot="16563460">
              <a:off x="1679547" y="3237721"/>
              <a:ext cx="152815" cy="130098"/>
            </a:xfrm>
            <a:prstGeom prst="triangle">
              <a:avLst/>
            </a:prstGeom>
            <a:solidFill>
              <a:srgbClr val="F5F5F5"/>
            </a:solidFill>
            <a:ln w="38100">
              <a:solidFill>
                <a:srgbClr val="F5F5F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912" tIns="64956" rIns="129912" bIns="64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58" b="1">
                <a:solidFill>
                  <a:srgbClr val="0D43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BB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girls who code">
            <a:extLst>
              <a:ext uri="{FF2B5EF4-FFF2-40B4-BE49-F238E27FC236}">
                <a16:creationId xmlns:a16="http://schemas.microsoft.com/office/drawing/2014/main" id="{3FB1F3EC-DFB9-4D70-8937-8632BB84A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55" y="581936"/>
            <a:ext cx="7755705" cy="43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Lapko</dc:creator>
  <cp:lastModifiedBy>Morgan Lapko</cp:lastModifiedBy>
  <cp:revision>13</cp:revision>
  <dcterms:created xsi:type="dcterms:W3CDTF">2018-08-13T22:27:02Z</dcterms:created>
  <dcterms:modified xsi:type="dcterms:W3CDTF">2018-08-14T00:26:30Z</dcterms:modified>
</cp:coreProperties>
</file>