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7" r:id="rId2"/>
    <p:sldId id="260" r:id="rId3"/>
    <p:sldId id="261" r:id="rId4"/>
    <p:sldId id="258" r:id="rId5"/>
  </p:sldIdLst>
  <p:sldSz cx="15087600" cy="832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D966"/>
    <a:srgbClr val="DDDCEC"/>
    <a:srgbClr val="D5D4E8"/>
    <a:srgbClr val="BCBBDB"/>
    <a:srgbClr val="CFCEE4"/>
    <a:srgbClr val="AAA9D1"/>
    <a:srgbClr val="96A5C0"/>
    <a:srgbClr val="899AB9"/>
    <a:srgbClr val="748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3" d="100"/>
          <a:sy n="93" d="100"/>
        </p:scale>
        <p:origin x="-25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D31B3-9A07-40C3-BF04-6F216DF4111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1825" y="1143000"/>
            <a:ext cx="5594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07765-240A-4F38-863B-F7AAD256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1pPr>
    <a:lvl2pPr marL="482266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2pPr>
    <a:lvl3pPr marL="964534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3pPr>
    <a:lvl4pPr marL="1446800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4pPr>
    <a:lvl5pPr marL="1929066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5pPr>
    <a:lvl6pPr marL="2411334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6pPr>
    <a:lvl7pPr marL="2893600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7pPr>
    <a:lvl8pPr marL="3375867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8pPr>
    <a:lvl9pPr marL="3858134" algn="l" defTabSz="964534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361904"/>
            <a:ext cx="11315700" cy="2897176"/>
          </a:xfrm>
        </p:spPr>
        <p:txBody>
          <a:bodyPr anchor="b"/>
          <a:lstStyle>
            <a:lvl1pPr algn="ctr"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4370806"/>
            <a:ext cx="11315700" cy="2009145"/>
          </a:xfrm>
        </p:spPr>
        <p:txBody>
          <a:bodyPr/>
          <a:lstStyle>
            <a:lvl1pPr marL="0" indent="0" algn="ctr">
              <a:buNone/>
              <a:defRPr sz="2912"/>
            </a:lvl1pPr>
            <a:lvl2pPr marL="554766" indent="0" algn="ctr">
              <a:buNone/>
              <a:defRPr sz="2427"/>
            </a:lvl2pPr>
            <a:lvl3pPr marL="1109533" indent="0" algn="ctr">
              <a:buNone/>
              <a:defRPr sz="2184"/>
            </a:lvl3pPr>
            <a:lvl4pPr marL="1664299" indent="0" algn="ctr">
              <a:buNone/>
              <a:defRPr sz="1941"/>
            </a:lvl4pPr>
            <a:lvl5pPr marL="2219066" indent="0" algn="ctr">
              <a:buNone/>
              <a:defRPr sz="1941"/>
            </a:lvl5pPr>
            <a:lvl6pPr marL="2773832" indent="0" algn="ctr">
              <a:buNone/>
              <a:defRPr sz="1941"/>
            </a:lvl6pPr>
            <a:lvl7pPr marL="3328599" indent="0" algn="ctr">
              <a:buNone/>
              <a:defRPr sz="1941"/>
            </a:lvl7pPr>
            <a:lvl8pPr marL="3883365" indent="0" algn="ctr">
              <a:buNone/>
              <a:defRPr sz="1941"/>
            </a:lvl8pPr>
            <a:lvl9pPr marL="4438132" indent="0" algn="ctr">
              <a:buNone/>
              <a:defRPr sz="19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443052"/>
            <a:ext cx="3253264" cy="7052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443052"/>
            <a:ext cx="9571196" cy="7052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4" y="2074641"/>
            <a:ext cx="13013055" cy="3461585"/>
          </a:xfrm>
        </p:spPr>
        <p:txBody>
          <a:bodyPr anchor="b"/>
          <a:lstStyle>
            <a:lvl1pPr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5568974"/>
            <a:ext cx="13013055" cy="1820366"/>
          </a:xfrm>
        </p:spPr>
        <p:txBody>
          <a:bodyPr/>
          <a:lstStyle>
            <a:lvl1pPr marL="0" indent="0">
              <a:buNone/>
              <a:defRPr sz="2912">
                <a:solidFill>
                  <a:schemeClr val="tx1">
                    <a:tint val="75000"/>
                  </a:schemeClr>
                </a:solidFill>
              </a:defRPr>
            </a:lvl1pPr>
            <a:lvl2pPr marL="554766" indent="0"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2pPr>
            <a:lvl3pPr marL="11095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3pPr>
            <a:lvl4pPr marL="16642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4pPr>
            <a:lvl5pPr marL="2219066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5pPr>
            <a:lvl6pPr marL="27738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6pPr>
            <a:lvl7pPr marL="33285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7pPr>
            <a:lvl8pPr marL="3883365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8pPr>
            <a:lvl9pPr marL="44381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215261"/>
            <a:ext cx="6412230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215261"/>
            <a:ext cx="6412230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443053"/>
            <a:ext cx="13013055" cy="1608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8" y="2039967"/>
            <a:ext cx="6382761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8" y="3039723"/>
            <a:ext cx="6382761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039967"/>
            <a:ext cx="6414195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039723"/>
            <a:ext cx="6414195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8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54778"/>
            <a:ext cx="4866143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198168"/>
            <a:ext cx="7638098" cy="5913783"/>
          </a:xfrm>
        </p:spPr>
        <p:txBody>
          <a:bodyPr/>
          <a:lstStyle>
            <a:lvl1pPr>
              <a:defRPr sz="3883"/>
            </a:lvl1pPr>
            <a:lvl2pPr>
              <a:defRPr sz="3398"/>
            </a:lvl2pPr>
            <a:lvl3pPr>
              <a:defRPr sz="2912"/>
            </a:lvl3pPr>
            <a:lvl4pPr>
              <a:defRPr sz="2427"/>
            </a:lvl4pPr>
            <a:lvl5pPr>
              <a:defRPr sz="2427"/>
            </a:lvl5pPr>
            <a:lvl6pPr>
              <a:defRPr sz="2427"/>
            </a:lvl6pPr>
            <a:lvl7pPr>
              <a:defRPr sz="2427"/>
            </a:lvl7pPr>
            <a:lvl8pPr>
              <a:defRPr sz="2427"/>
            </a:lvl8pPr>
            <a:lvl9pPr>
              <a:defRPr sz="24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2496502"/>
            <a:ext cx="4866143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54778"/>
            <a:ext cx="4866143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198168"/>
            <a:ext cx="7638098" cy="5913783"/>
          </a:xfrm>
        </p:spPr>
        <p:txBody>
          <a:bodyPr anchor="t"/>
          <a:lstStyle>
            <a:lvl1pPr marL="0" indent="0">
              <a:buNone/>
              <a:defRPr sz="3883"/>
            </a:lvl1pPr>
            <a:lvl2pPr marL="554766" indent="0">
              <a:buNone/>
              <a:defRPr sz="3398"/>
            </a:lvl2pPr>
            <a:lvl3pPr marL="1109533" indent="0">
              <a:buNone/>
              <a:defRPr sz="2912"/>
            </a:lvl3pPr>
            <a:lvl4pPr marL="1664299" indent="0">
              <a:buNone/>
              <a:defRPr sz="2427"/>
            </a:lvl4pPr>
            <a:lvl5pPr marL="2219066" indent="0">
              <a:buNone/>
              <a:defRPr sz="2427"/>
            </a:lvl5pPr>
            <a:lvl6pPr marL="2773832" indent="0">
              <a:buNone/>
              <a:defRPr sz="2427"/>
            </a:lvl6pPr>
            <a:lvl7pPr marL="3328599" indent="0">
              <a:buNone/>
              <a:defRPr sz="2427"/>
            </a:lvl7pPr>
            <a:lvl8pPr marL="3883365" indent="0">
              <a:buNone/>
              <a:defRPr sz="2427"/>
            </a:lvl8pPr>
            <a:lvl9pPr marL="4438132" indent="0">
              <a:buNone/>
              <a:defRPr sz="2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2496502"/>
            <a:ext cx="4866143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443053"/>
            <a:ext cx="13013055" cy="160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215261"/>
            <a:ext cx="13013055" cy="528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7712961"/>
            <a:ext cx="339471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1557-4D63-42BA-A076-6F83B5ACB1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7712961"/>
            <a:ext cx="5092065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7712961"/>
            <a:ext cx="339471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900A-006F-4F8F-AF68-DB18E0C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8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09533" rtl="0" eaLnBrk="1" latinLnBrk="0" hangingPunct="1">
        <a:lnSpc>
          <a:spcPct val="90000"/>
        </a:lnSpc>
        <a:spcBef>
          <a:spcPct val="0"/>
        </a:spcBef>
        <a:buNone/>
        <a:defRPr sz="5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383" indent="-277383" algn="l" defTabSz="1109533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32150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2pPr>
      <a:lvl3pPr marL="13869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3pPr>
      <a:lvl4pPr marL="1941683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4964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30512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605982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41607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715515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547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109533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6642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2190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27738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3285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3883365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4381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85B9E0-CBC6-4933-A1F2-C59B0A659B37}"/>
              </a:ext>
            </a:extLst>
          </p:cNvPr>
          <p:cNvGrpSpPr/>
          <p:nvPr/>
        </p:nvGrpSpPr>
        <p:grpSpPr>
          <a:xfrm>
            <a:off x="151100" y="188356"/>
            <a:ext cx="2153320" cy="6805340"/>
            <a:chOff x="151100" y="188356"/>
            <a:chExt cx="2153320" cy="6805340"/>
          </a:xfrm>
        </p:grpSpPr>
        <p:sp>
          <p:nvSpPr>
            <p:cNvPr id="301" name="Isosceles Triangle 300">
              <a:extLst>
                <a:ext uri="{FF2B5EF4-FFF2-40B4-BE49-F238E27FC236}">
                  <a16:creationId xmlns:a16="http://schemas.microsoft.com/office/drawing/2014/main" id="{034E3673-E6C9-4072-9621-89EEA8F67BE8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C279DE0D-390A-440D-894E-C9F78874F7B8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1ADBB570-7BEA-48C1-8625-6171D7B94660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67B142B9-D83D-4A40-A9BE-CC140E8A7F26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5" name="Isosceles Triangle 304">
              <a:extLst>
                <a:ext uri="{FF2B5EF4-FFF2-40B4-BE49-F238E27FC236}">
                  <a16:creationId xmlns:a16="http://schemas.microsoft.com/office/drawing/2014/main" id="{E3633997-E4B0-47C9-B6D1-A2E42B070130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6" name="Isosceles Triangle 305">
              <a:extLst>
                <a:ext uri="{FF2B5EF4-FFF2-40B4-BE49-F238E27FC236}">
                  <a16:creationId xmlns:a16="http://schemas.microsoft.com/office/drawing/2014/main" id="{8B0A704E-D73F-414C-9AFB-B14FBC8FB8D9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0CB51DAA-8FD9-4998-A386-2210F20972E5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8" name="Isosceles Triangle 307">
              <a:extLst>
                <a:ext uri="{FF2B5EF4-FFF2-40B4-BE49-F238E27FC236}">
                  <a16:creationId xmlns:a16="http://schemas.microsoft.com/office/drawing/2014/main" id="{3FB110E8-6DDB-4402-84E5-7A5ADDA69B89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09" name="Isosceles Triangle 308">
              <a:extLst>
                <a:ext uri="{FF2B5EF4-FFF2-40B4-BE49-F238E27FC236}">
                  <a16:creationId xmlns:a16="http://schemas.microsoft.com/office/drawing/2014/main" id="{C1E4D2CF-74D1-497C-A3B8-476D560DA403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B4368C5F-D390-46BA-B962-5E625F45C548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0B907869-E3C6-4D4A-94BA-A65D8F935E46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C89B8604-D268-46CF-B04F-34E1E74598A4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3" name="Isosceles Triangle 312">
              <a:extLst>
                <a:ext uri="{FF2B5EF4-FFF2-40B4-BE49-F238E27FC236}">
                  <a16:creationId xmlns:a16="http://schemas.microsoft.com/office/drawing/2014/main" id="{61256728-653A-4B08-A724-0A7803FEDFF1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88712766-B07F-464F-ACD7-EE82174639F4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A8AD1923-1777-464E-B3DE-B094A9D51A9B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C59C74C9-3B78-4A37-A023-F94034CE9ECE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08DC3C24-EE8A-4EA3-AC35-8DE483ADB93E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99C271DA-DC0A-4DF5-ACF4-5C9B304A4318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3D1370AE-6F2D-47C0-A511-CECC30D7112D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0" name="Isosceles Triangle 319">
              <a:extLst>
                <a:ext uri="{FF2B5EF4-FFF2-40B4-BE49-F238E27FC236}">
                  <a16:creationId xmlns:a16="http://schemas.microsoft.com/office/drawing/2014/main" id="{FE3D805C-ED99-4394-9F65-4F12AF1FEC22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9F44BC24-C0F1-48F9-B4D6-783345AD10AD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2" name="Isosceles Triangle 321">
              <a:extLst>
                <a:ext uri="{FF2B5EF4-FFF2-40B4-BE49-F238E27FC236}">
                  <a16:creationId xmlns:a16="http://schemas.microsoft.com/office/drawing/2014/main" id="{00787D2B-EFD0-4547-AE9D-1C16F1C88187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3" name="Isosceles Triangle 322">
              <a:extLst>
                <a:ext uri="{FF2B5EF4-FFF2-40B4-BE49-F238E27FC236}">
                  <a16:creationId xmlns:a16="http://schemas.microsoft.com/office/drawing/2014/main" id="{7A49E12A-FC46-47A7-B0EB-FF4B5D494ABF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4" name="Isosceles Triangle 323">
              <a:extLst>
                <a:ext uri="{FF2B5EF4-FFF2-40B4-BE49-F238E27FC236}">
                  <a16:creationId xmlns:a16="http://schemas.microsoft.com/office/drawing/2014/main" id="{E65D8C47-9C32-4A78-BF05-94064C7BC5B6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5" name="Isosceles Triangle 324">
              <a:extLst>
                <a:ext uri="{FF2B5EF4-FFF2-40B4-BE49-F238E27FC236}">
                  <a16:creationId xmlns:a16="http://schemas.microsoft.com/office/drawing/2014/main" id="{3021E8CA-1697-44E4-A725-EAC17BDA39C8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6" name="Isosceles Triangle 325">
              <a:extLst>
                <a:ext uri="{FF2B5EF4-FFF2-40B4-BE49-F238E27FC236}">
                  <a16:creationId xmlns:a16="http://schemas.microsoft.com/office/drawing/2014/main" id="{9E56AEDC-E83A-4B24-B803-1E35BDCAE13A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5F901096-9A5C-4F1D-AD9A-2E56CF729AA1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8" name="Isosceles Triangle 327">
              <a:extLst>
                <a:ext uri="{FF2B5EF4-FFF2-40B4-BE49-F238E27FC236}">
                  <a16:creationId xmlns:a16="http://schemas.microsoft.com/office/drawing/2014/main" id="{FA05DB16-820A-486B-8BD8-3D6D5F02E41A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29" name="Isosceles Triangle 328">
              <a:extLst>
                <a:ext uri="{FF2B5EF4-FFF2-40B4-BE49-F238E27FC236}">
                  <a16:creationId xmlns:a16="http://schemas.microsoft.com/office/drawing/2014/main" id="{83F49552-2149-4CE1-80B7-E2C894205355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0" name="Isosceles Triangle 329">
              <a:extLst>
                <a:ext uri="{FF2B5EF4-FFF2-40B4-BE49-F238E27FC236}">
                  <a16:creationId xmlns:a16="http://schemas.microsoft.com/office/drawing/2014/main" id="{62297C18-542D-487A-B392-3EB8BAFBF9EC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1" name="Isosceles Triangle 330">
              <a:extLst>
                <a:ext uri="{FF2B5EF4-FFF2-40B4-BE49-F238E27FC236}">
                  <a16:creationId xmlns:a16="http://schemas.microsoft.com/office/drawing/2014/main" id="{CB18F20C-8E00-4251-A61C-876E345BB632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71F98C29-D81B-4E34-8921-35822589C867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F602954B-642A-4544-8802-D4123324F4B5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781A13C6-E400-4370-BDC4-99AE5BC40928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5" name="Isosceles Triangle 334">
              <a:extLst>
                <a:ext uri="{FF2B5EF4-FFF2-40B4-BE49-F238E27FC236}">
                  <a16:creationId xmlns:a16="http://schemas.microsoft.com/office/drawing/2014/main" id="{6F48671B-DA99-42C4-91BB-FC7029ABB28A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6" name="Isosceles Triangle 335">
              <a:extLst>
                <a:ext uri="{FF2B5EF4-FFF2-40B4-BE49-F238E27FC236}">
                  <a16:creationId xmlns:a16="http://schemas.microsoft.com/office/drawing/2014/main" id="{63CAE0D4-39F3-4028-9C32-0569699BF269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7" name="Isosceles Triangle 336">
              <a:extLst>
                <a:ext uri="{FF2B5EF4-FFF2-40B4-BE49-F238E27FC236}">
                  <a16:creationId xmlns:a16="http://schemas.microsoft.com/office/drawing/2014/main" id="{14D7B9D3-E85F-47CC-BCB5-A50AFA34DC24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A2B9D5E2-85DC-4517-8493-F45B4796D036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39" name="Isosceles Triangle 338">
              <a:extLst>
                <a:ext uri="{FF2B5EF4-FFF2-40B4-BE49-F238E27FC236}">
                  <a16:creationId xmlns:a16="http://schemas.microsoft.com/office/drawing/2014/main" id="{A8AAE151-FD04-4B4C-BA9A-19899B25CD3D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8B720C12-4729-408C-9E56-366CF1C7015C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1" name="Isosceles Triangle 340">
              <a:extLst>
                <a:ext uri="{FF2B5EF4-FFF2-40B4-BE49-F238E27FC236}">
                  <a16:creationId xmlns:a16="http://schemas.microsoft.com/office/drawing/2014/main" id="{99690D71-B29A-4E04-BD5C-0677CB7C3E27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2" name="Isosceles Triangle 341">
              <a:extLst>
                <a:ext uri="{FF2B5EF4-FFF2-40B4-BE49-F238E27FC236}">
                  <a16:creationId xmlns:a16="http://schemas.microsoft.com/office/drawing/2014/main" id="{3C3A1C0E-92BD-4DC4-B768-C5B805C2EF19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E0E1D3F5-F3B1-484B-B1B2-E37861EE28DA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4" name="Isosceles Triangle 343">
              <a:extLst>
                <a:ext uri="{FF2B5EF4-FFF2-40B4-BE49-F238E27FC236}">
                  <a16:creationId xmlns:a16="http://schemas.microsoft.com/office/drawing/2014/main" id="{B751682C-112B-44CE-BD15-17B6F0BFDB28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5" name="Isosceles Triangle 344">
              <a:extLst>
                <a:ext uri="{FF2B5EF4-FFF2-40B4-BE49-F238E27FC236}">
                  <a16:creationId xmlns:a16="http://schemas.microsoft.com/office/drawing/2014/main" id="{CE7DC7E5-6259-4581-BE0C-A239EDDCC504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6" name="Isosceles Triangle 345">
              <a:extLst>
                <a:ext uri="{FF2B5EF4-FFF2-40B4-BE49-F238E27FC236}">
                  <a16:creationId xmlns:a16="http://schemas.microsoft.com/office/drawing/2014/main" id="{F668D98E-9C1F-4C1F-8852-56061AA7362C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DDACF316-94A8-42B2-BCD2-B9C9791B5210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2CBE656F-A0D4-4741-A593-8B4D847E1F33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8534E275-6E38-497F-B67D-F2397578A0F9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0" name="Isosceles Triangle 399">
              <a:extLst>
                <a:ext uri="{FF2B5EF4-FFF2-40B4-BE49-F238E27FC236}">
                  <a16:creationId xmlns:a16="http://schemas.microsoft.com/office/drawing/2014/main" id="{26119603-C2D7-4FAC-8174-7DC2CF83785A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1" name="Isosceles Triangle 400">
              <a:extLst>
                <a:ext uri="{FF2B5EF4-FFF2-40B4-BE49-F238E27FC236}">
                  <a16:creationId xmlns:a16="http://schemas.microsoft.com/office/drawing/2014/main" id="{EC381A5B-476B-4B09-9CD7-1806B9ABDEBA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2" name="Isosceles Triangle 401">
              <a:extLst>
                <a:ext uri="{FF2B5EF4-FFF2-40B4-BE49-F238E27FC236}">
                  <a16:creationId xmlns:a16="http://schemas.microsoft.com/office/drawing/2014/main" id="{EA7A3371-8A4B-4C96-9527-28618DC6DF16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3" name="Isosceles Triangle 402">
              <a:extLst>
                <a:ext uri="{FF2B5EF4-FFF2-40B4-BE49-F238E27FC236}">
                  <a16:creationId xmlns:a16="http://schemas.microsoft.com/office/drawing/2014/main" id="{777E1E2A-FADA-42DB-998C-489E7CF45EF2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1E0AB575-8ABF-4246-AD72-C2D4A94BEB38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5" name="Isosceles Triangle 404">
              <a:extLst>
                <a:ext uri="{FF2B5EF4-FFF2-40B4-BE49-F238E27FC236}">
                  <a16:creationId xmlns:a16="http://schemas.microsoft.com/office/drawing/2014/main" id="{A2273E0B-01F2-4DF1-8609-C505E3765668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6" name="Isosceles Triangle 405">
              <a:extLst>
                <a:ext uri="{FF2B5EF4-FFF2-40B4-BE49-F238E27FC236}">
                  <a16:creationId xmlns:a16="http://schemas.microsoft.com/office/drawing/2014/main" id="{95180449-8261-47E7-84BA-DFCCAABB337C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7" name="Isosceles Triangle 406">
              <a:extLst>
                <a:ext uri="{FF2B5EF4-FFF2-40B4-BE49-F238E27FC236}">
                  <a16:creationId xmlns:a16="http://schemas.microsoft.com/office/drawing/2014/main" id="{A29ADB7D-BEB1-4465-A007-E18F9BADAC41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C9B1971E-A061-4D1A-AD1D-82568ABFB1EC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247418C5-9DFE-4380-A638-95B9B6A4C66F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0" name="Isosceles Triangle 409">
              <a:extLst>
                <a:ext uri="{FF2B5EF4-FFF2-40B4-BE49-F238E27FC236}">
                  <a16:creationId xmlns:a16="http://schemas.microsoft.com/office/drawing/2014/main" id="{7374DB79-8781-4E0F-B0E5-023FBFEF887B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8B223C9B-3612-4214-BBD6-60496BB467BA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E058EE98-8AF7-451A-940B-B7020A78C77B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3" name="Isosceles Triangle 412">
              <a:extLst>
                <a:ext uri="{FF2B5EF4-FFF2-40B4-BE49-F238E27FC236}">
                  <a16:creationId xmlns:a16="http://schemas.microsoft.com/office/drawing/2014/main" id="{D8ACC6D7-8FA5-4AAD-830C-3E88C3A7484C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4" name="Isosceles Triangle 413">
              <a:extLst>
                <a:ext uri="{FF2B5EF4-FFF2-40B4-BE49-F238E27FC236}">
                  <a16:creationId xmlns:a16="http://schemas.microsoft.com/office/drawing/2014/main" id="{4DD4E247-1E89-4081-A28B-2879451D1B4F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BE3C9F2C-A5DC-462F-9D4F-D0B9D6961A2E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6C9759D5-69AD-41D6-A049-27CEFFD0B0F6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7" name="Isosceles Triangle 416">
              <a:extLst>
                <a:ext uri="{FF2B5EF4-FFF2-40B4-BE49-F238E27FC236}">
                  <a16:creationId xmlns:a16="http://schemas.microsoft.com/office/drawing/2014/main" id="{1A9035BE-4E1B-4C14-86DF-F361A7211697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8" name="Isosceles Triangle 417">
              <a:extLst>
                <a:ext uri="{FF2B5EF4-FFF2-40B4-BE49-F238E27FC236}">
                  <a16:creationId xmlns:a16="http://schemas.microsoft.com/office/drawing/2014/main" id="{CFCD31DD-A910-469B-AEA1-F8BF25A6DE7C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19" name="Isosceles Triangle 418">
              <a:extLst>
                <a:ext uri="{FF2B5EF4-FFF2-40B4-BE49-F238E27FC236}">
                  <a16:creationId xmlns:a16="http://schemas.microsoft.com/office/drawing/2014/main" id="{D7C55D93-BD60-4B1D-972D-249D909C5A67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0" name="Isosceles Triangle 419">
              <a:extLst>
                <a:ext uri="{FF2B5EF4-FFF2-40B4-BE49-F238E27FC236}">
                  <a16:creationId xmlns:a16="http://schemas.microsoft.com/office/drawing/2014/main" id="{62F7674A-3A63-4459-9AF1-E6861E03F29F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1" name="Isosceles Triangle 420">
              <a:extLst>
                <a:ext uri="{FF2B5EF4-FFF2-40B4-BE49-F238E27FC236}">
                  <a16:creationId xmlns:a16="http://schemas.microsoft.com/office/drawing/2014/main" id="{AC304668-DF0A-4993-A743-4F8E5D60520F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0DE7662E-6E56-4668-BFD6-CD438161CFF1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DA2EA6D7-4E9C-4666-BB31-F23BED150BFE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4" name="Isosceles Triangle 423">
              <a:extLst>
                <a:ext uri="{FF2B5EF4-FFF2-40B4-BE49-F238E27FC236}">
                  <a16:creationId xmlns:a16="http://schemas.microsoft.com/office/drawing/2014/main" id="{483498D4-8578-4F9F-A4D2-E8ABE293D16B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5" name="Isosceles Triangle 424">
              <a:extLst>
                <a:ext uri="{FF2B5EF4-FFF2-40B4-BE49-F238E27FC236}">
                  <a16:creationId xmlns:a16="http://schemas.microsoft.com/office/drawing/2014/main" id="{40713A8E-CDD4-4AAB-8D28-B83CC12BBAA0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6" name="Isosceles Triangle 425">
              <a:extLst>
                <a:ext uri="{FF2B5EF4-FFF2-40B4-BE49-F238E27FC236}">
                  <a16:creationId xmlns:a16="http://schemas.microsoft.com/office/drawing/2014/main" id="{23E0DFE0-8A97-4807-A4AB-950A5CEFB14C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7" name="Isosceles Triangle 426">
              <a:extLst>
                <a:ext uri="{FF2B5EF4-FFF2-40B4-BE49-F238E27FC236}">
                  <a16:creationId xmlns:a16="http://schemas.microsoft.com/office/drawing/2014/main" id="{5B9E2485-E395-4A34-BAEB-89275C07E94C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AEBFE443-15BB-4992-974D-7319082B5885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29" name="Isosceles Triangle 428">
              <a:extLst>
                <a:ext uri="{FF2B5EF4-FFF2-40B4-BE49-F238E27FC236}">
                  <a16:creationId xmlns:a16="http://schemas.microsoft.com/office/drawing/2014/main" id="{6A697DA5-83B6-4434-B82E-7A438C085E3F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38400E75-57AA-433B-83D1-14CEF867C3B6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1" name="Isosceles Triangle 430">
              <a:extLst>
                <a:ext uri="{FF2B5EF4-FFF2-40B4-BE49-F238E27FC236}">
                  <a16:creationId xmlns:a16="http://schemas.microsoft.com/office/drawing/2014/main" id="{D356D7DD-8602-4EF8-AE43-2A66F45B2AB8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95DBEFD5-DC16-4165-97E9-913FBFAED016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25747B9A-21C4-428D-8215-459A5B45D0A1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4" name="Isosceles Triangle 433">
              <a:extLst>
                <a:ext uri="{FF2B5EF4-FFF2-40B4-BE49-F238E27FC236}">
                  <a16:creationId xmlns:a16="http://schemas.microsoft.com/office/drawing/2014/main" id="{1AA69442-DA23-4F6C-B933-ADD408020CEC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979D27C4-ECDE-4F96-BDFC-1E605D09C7DB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91CA4A72-A2C8-4344-8098-683BF0B03278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9838FDF6-9C93-497F-A228-31C4D09EBEEF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8" name="Isosceles Triangle 437">
              <a:extLst>
                <a:ext uri="{FF2B5EF4-FFF2-40B4-BE49-F238E27FC236}">
                  <a16:creationId xmlns:a16="http://schemas.microsoft.com/office/drawing/2014/main" id="{EC1A5EE8-5764-4910-8DA3-16264D3AC71C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2D959B88-C0CC-446F-B150-B0546617D376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40" name="Isosceles Triangle 439">
              <a:extLst>
                <a:ext uri="{FF2B5EF4-FFF2-40B4-BE49-F238E27FC236}">
                  <a16:creationId xmlns:a16="http://schemas.microsoft.com/office/drawing/2014/main" id="{0B1203CE-545B-40DB-96E3-BD0DA094FF42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8A34CFE7-F5E3-4359-952D-907AA068D104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4422AB0C-B2E1-49B8-901D-1CE98E0476A4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43" name="Isosceles Triangle 442">
              <a:extLst>
                <a:ext uri="{FF2B5EF4-FFF2-40B4-BE49-F238E27FC236}">
                  <a16:creationId xmlns:a16="http://schemas.microsoft.com/office/drawing/2014/main" id="{3FADF0DF-2B98-4BE4-A947-C52A5F909618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44" name="Isosceles Triangle 443">
              <a:extLst>
                <a:ext uri="{FF2B5EF4-FFF2-40B4-BE49-F238E27FC236}">
                  <a16:creationId xmlns:a16="http://schemas.microsoft.com/office/drawing/2014/main" id="{B60F3D93-21A3-49D4-BF37-37453DB7C36E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45" name="Isosceles Triangle 444">
              <a:extLst>
                <a:ext uri="{FF2B5EF4-FFF2-40B4-BE49-F238E27FC236}">
                  <a16:creationId xmlns:a16="http://schemas.microsoft.com/office/drawing/2014/main" id="{39C42E85-5CA1-4940-A058-535A8927744B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446" name="Isosceles Triangle 445">
              <a:extLst>
                <a:ext uri="{FF2B5EF4-FFF2-40B4-BE49-F238E27FC236}">
                  <a16:creationId xmlns:a16="http://schemas.microsoft.com/office/drawing/2014/main" id="{335BD970-B1D8-4CBA-99ED-E26A07D51410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1" name="Isosceles Triangle 350">
              <a:extLst>
                <a:ext uri="{FF2B5EF4-FFF2-40B4-BE49-F238E27FC236}">
                  <a16:creationId xmlns:a16="http://schemas.microsoft.com/office/drawing/2014/main" id="{BABF9B69-D67B-4410-B31F-AC14B2432808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2" name="Isosceles Triangle 351">
              <a:extLst>
                <a:ext uri="{FF2B5EF4-FFF2-40B4-BE49-F238E27FC236}">
                  <a16:creationId xmlns:a16="http://schemas.microsoft.com/office/drawing/2014/main" id="{3C543C0C-954A-411C-9E8B-EFD737D8298B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0EBF34F2-B737-4E3E-8506-A23369AC1F78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D79DEE66-9E87-431F-A8B2-B1D9C402C52D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5" name="Isosceles Triangle 354">
              <a:extLst>
                <a:ext uri="{FF2B5EF4-FFF2-40B4-BE49-F238E27FC236}">
                  <a16:creationId xmlns:a16="http://schemas.microsoft.com/office/drawing/2014/main" id="{6345D9DD-9CE2-4367-BBEE-9B7B9F623684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39416CB2-F60C-471E-AEBF-098219557518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D7094D50-BA3B-4207-BC20-7FD940E51779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52E9DB3E-B766-4232-A2E4-A082AC72BE88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59" name="Isosceles Triangle 358">
              <a:extLst>
                <a:ext uri="{FF2B5EF4-FFF2-40B4-BE49-F238E27FC236}">
                  <a16:creationId xmlns:a16="http://schemas.microsoft.com/office/drawing/2014/main" id="{3A048C1B-858A-4B94-83B5-2D075399D10D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0" name="Isosceles Triangle 359">
              <a:extLst>
                <a:ext uri="{FF2B5EF4-FFF2-40B4-BE49-F238E27FC236}">
                  <a16:creationId xmlns:a16="http://schemas.microsoft.com/office/drawing/2014/main" id="{082DD8FC-5AC5-4D28-B175-AFDA7E1E00E1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1" name="Isosceles Triangle 360">
              <a:extLst>
                <a:ext uri="{FF2B5EF4-FFF2-40B4-BE49-F238E27FC236}">
                  <a16:creationId xmlns:a16="http://schemas.microsoft.com/office/drawing/2014/main" id="{E62287E6-918E-4E26-82DD-B65BD6C42C37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2" name="Isosceles Triangle 361">
              <a:extLst>
                <a:ext uri="{FF2B5EF4-FFF2-40B4-BE49-F238E27FC236}">
                  <a16:creationId xmlns:a16="http://schemas.microsoft.com/office/drawing/2014/main" id="{50D930BE-1877-4B6E-B604-C78BA80527D7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3" name="Isosceles Triangle 362">
              <a:extLst>
                <a:ext uri="{FF2B5EF4-FFF2-40B4-BE49-F238E27FC236}">
                  <a16:creationId xmlns:a16="http://schemas.microsoft.com/office/drawing/2014/main" id="{6D63472C-1EE6-4366-AB15-F217D6F5A130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5370843A-C3E7-4B39-9056-7046F840B4F3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D76E2A34-0726-45FF-B1FC-B4B9035B94D3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928DD91F-1D48-4625-897D-42066D753B3F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69" name="Isosceles Triangle 368">
              <a:extLst>
                <a:ext uri="{FF2B5EF4-FFF2-40B4-BE49-F238E27FC236}">
                  <a16:creationId xmlns:a16="http://schemas.microsoft.com/office/drawing/2014/main" id="{CE9F1EB8-5743-4119-A6F4-4DB2AA7D859B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A15E01A5-F70E-4986-B394-3BEA0B0FDBDF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71" name="Isosceles Triangle 370">
              <a:extLst>
                <a:ext uri="{FF2B5EF4-FFF2-40B4-BE49-F238E27FC236}">
                  <a16:creationId xmlns:a16="http://schemas.microsoft.com/office/drawing/2014/main" id="{9AB241DE-ED55-426A-987F-4AA5C96F99A4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0F7FFEF9-1F23-4970-8CFE-8B07FD4B06BC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81" name="Isosceles Triangle 380">
              <a:extLst>
                <a:ext uri="{FF2B5EF4-FFF2-40B4-BE49-F238E27FC236}">
                  <a16:creationId xmlns:a16="http://schemas.microsoft.com/office/drawing/2014/main" id="{DE30C02A-170A-4BDD-A0E5-FBD46981B22C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5808E66D-78A1-43CE-B7B9-31FD65F0D1ED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87" name="Isosceles Triangle 386">
              <a:extLst>
                <a:ext uri="{FF2B5EF4-FFF2-40B4-BE49-F238E27FC236}">
                  <a16:creationId xmlns:a16="http://schemas.microsoft.com/office/drawing/2014/main" id="{805D1DFC-E834-476C-ACBC-0A61654441FB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88" name="Isosceles Triangle 387">
              <a:extLst>
                <a:ext uri="{FF2B5EF4-FFF2-40B4-BE49-F238E27FC236}">
                  <a16:creationId xmlns:a16="http://schemas.microsoft.com/office/drawing/2014/main" id="{DA4538EA-759D-4C9D-B77F-A36B4868675E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DBA49877-9142-46DC-AEF8-79BEEE794D39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4A358605-768D-4808-BB2C-DEC652FEC94E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92" name="Isosceles Triangle 391">
              <a:extLst>
                <a:ext uri="{FF2B5EF4-FFF2-40B4-BE49-F238E27FC236}">
                  <a16:creationId xmlns:a16="http://schemas.microsoft.com/office/drawing/2014/main" id="{5D9BF248-84F6-4A77-9734-342A097B0B99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95" name="Isosceles Triangle 394">
              <a:extLst>
                <a:ext uri="{FF2B5EF4-FFF2-40B4-BE49-F238E27FC236}">
                  <a16:creationId xmlns:a16="http://schemas.microsoft.com/office/drawing/2014/main" id="{0AF48D47-A36E-4BCB-A5F7-6F3422D03A1F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396" name="Isosceles Triangle 395">
              <a:extLst>
                <a:ext uri="{FF2B5EF4-FFF2-40B4-BE49-F238E27FC236}">
                  <a16:creationId xmlns:a16="http://schemas.microsoft.com/office/drawing/2014/main" id="{42BC9C06-4964-473B-9073-9E1AF9381889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D637DCA-9635-4C5E-9C07-ADF03E4EE9A4}"/>
              </a:ext>
            </a:extLst>
          </p:cNvPr>
          <p:cNvGrpSpPr/>
          <p:nvPr/>
        </p:nvGrpSpPr>
        <p:grpSpPr>
          <a:xfrm>
            <a:off x="2376803" y="193233"/>
            <a:ext cx="2153320" cy="6805340"/>
            <a:chOff x="151100" y="188356"/>
            <a:chExt cx="2153320" cy="6805340"/>
          </a:xfrm>
        </p:grpSpPr>
        <p:sp>
          <p:nvSpPr>
            <p:cNvPr id="1096" name="Isosceles Triangle 1095">
              <a:extLst>
                <a:ext uri="{FF2B5EF4-FFF2-40B4-BE49-F238E27FC236}">
                  <a16:creationId xmlns:a16="http://schemas.microsoft.com/office/drawing/2014/main" id="{720EF4FE-37D7-4C6A-9450-F1D33F9F7CF7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097" name="Isosceles Triangle 1096">
              <a:extLst>
                <a:ext uri="{FF2B5EF4-FFF2-40B4-BE49-F238E27FC236}">
                  <a16:creationId xmlns:a16="http://schemas.microsoft.com/office/drawing/2014/main" id="{E47C1C5D-1D64-4949-BC27-A98D564600F4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098" name="Isosceles Triangle 1097">
              <a:extLst>
                <a:ext uri="{FF2B5EF4-FFF2-40B4-BE49-F238E27FC236}">
                  <a16:creationId xmlns:a16="http://schemas.microsoft.com/office/drawing/2014/main" id="{7E27EC25-BF1A-4F69-9D4A-438E6AED5A9F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099" name="Isosceles Triangle 1098">
              <a:extLst>
                <a:ext uri="{FF2B5EF4-FFF2-40B4-BE49-F238E27FC236}">
                  <a16:creationId xmlns:a16="http://schemas.microsoft.com/office/drawing/2014/main" id="{1C31261E-C971-4F2A-AC52-4E8CE7619724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0" name="Isosceles Triangle 1099">
              <a:extLst>
                <a:ext uri="{FF2B5EF4-FFF2-40B4-BE49-F238E27FC236}">
                  <a16:creationId xmlns:a16="http://schemas.microsoft.com/office/drawing/2014/main" id="{C046C55C-4070-479C-A8F6-56F3C4C7A4A1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1" name="Isosceles Triangle 1100">
              <a:extLst>
                <a:ext uri="{FF2B5EF4-FFF2-40B4-BE49-F238E27FC236}">
                  <a16:creationId xmlns:a16="http://schemas.microsoft.com/office/drawing/2014/main" id="{61F430B3-3F61-495C-87CB-3349EBADEE87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2" name="Isosceles Triangle 1101">
              <a:extLst>
                <a:ext uri="{FF2B5EF4-FFF2-40B4-BE49-F238E27FC236}">
                  <a16:creationId xmlns:a16="http://schemas.microsoft.com/office/drawing/2014/main" id="{E5F65832-54E0-44B9-9CCA-C2C187FA5398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3" name="Isosceles Triangle 1102">
              <a:extLst>
                <a:ext uri="{FF2B5EF4-FFF2-40B4-BE49-F238E27FC236}">
                  <a16:creationId xmlns:a16="http://schemas.microsoft.com/office/drawing/2014/main" id="{CA336860-19CD-4639-A5D5-2FF9A2FEFE97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4" name="Isosceles Triangle 1103">
              <a:extLst>
                <a:ext uri="{FF2B5EF4-FFF2-40B4-BE49-F238E27FC236}">
                  <a16:creationId xmlns:a16="http://schemas.microsoft.com/office/drawing/2014/main" id="{3D29D91B-419C-48E8-B30E-CB2B02660FEF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5" name="Isosceles Triangle 1104">
              <a:extLst>
                <a:ext uri="{FF2B5EF4-FFF2-40B4-BE49-F238E27FC236}">
                  <a16:creationId xmlns:a16="http://schemas.microsoft.com/office/drawing/2014/main" id="{A0F56D6D-3FB3-442A-9821-297E0779999E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6" name="Isosceles Triangle 1105">
              <a:extLst>
                <a:ext uri="{FF2B5EF4-FFF2-40B4-BE49-F238E27FC236}">
                  <a16:creationId xmlns:a16="http://schemas.microsoft.com/office/drawing/2014/main" id="{4A79094E-5745-435F-8E59-E6B6BFA36D18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7" name="Isosceles Triangle 1106">
              <a:extLst>
                <a:ext uri="{FF2B5EF4-FFF2-40B4-BE49-F238E27FC236}">
                  <a16:creationId xmlns:a16="http://schemas.microsoft.com/office/drawing/2014/main" id="{393A796E-E46F-4F5C-9C8E-84BF15F53C56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68B6865B-746F-483D-8614-E07385671E29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6837F8D2-9A55-4CCA-B3E3-928E21C95180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0" name="Isosceles Triangle 1109">
              <a:extLst>
                <a:ext uri="{FF2B5EF4-FFF2-40B4-BE49-F238E27FC236}">
                  <a16:creationId xmlns:a16="http://schemas.microsoft.com/office/drawing/2014/main" id="{055ED0BC-E436-4044-A4E1-3ED02B17B1FB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55EBC621-711A-42CE-8E8F-097424E38302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2" name="Isosceles Triangle 1111">
              <a:extLst>
                <a:ext uri="{FF2B5EF4-FFF2-40B4-BE49-F238E27FC236}">
                  <a16:creationId xmlns:a16="http://schemas.microsoft.com/office/drawing/2014/main" id="{B4043696-992F-48D1-B68D-A402F7AE9F6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3" name="Isosceles Triangle 1112">
              <a:extLst>
                <a:ext uri="{FF2B5EF4-FFF2-40B4-BE49-F238E27FC236}">
                  <a16:creationId xmlns:a16="http://schemas.microsoft.com/office/drawing/2014/main" id="{3745C3B2-263F-42CC-A5EF-92F7C8719553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4" name="Isosceles Triangle 1113">
              <a:extLst>
                <a:ext uri="{FF2B5EF4-FFF2-40B4-BE49-F238E27FC236}">
                  <a16:creationId xmlns:a16="http://schemas.microsoft.com/office/drawing/2014/main" id="{895784BD-1B00-4CCA-B52F-5C177E9E5355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5" name="Isosceles Triangle 1114">
              <a:extLst>
                <a:ext uri="{FF2B5EF4-FFF2-40B4-BE49-F238E27FC236}">
                  <a16:creationId xmlns:a16="http://schemas.microsoft.com/office/drawing/2014/main" id="{B59A82B4-5D43-4A9F-B0E0-8792B069E3B5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6" name="Isosceles Triangle 1115">
              <a:extLst>
                <a:ext uri="{FF2B5EF4-FFF2-40B4-BE49-F238E27FC236}">
                  <a16:creationId xmlns:a16="http://schemas.microsoft.com/office/drawing/2014/main" id="{2C35BD39-DFAA-455C-85EE-9FF0AEBBF3CF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7" name="Isosceles Triangle 1116">
              <a:extLst>
                <a:ext uri="{FF2B5EF4-FFF2-40B4-BE49-F238E27FC236}">
                  <a16:creationId xmlns:a16="http://schemas.microsoft.com/office/drawing/2014/main" id="{FA72B99F-1C61-4902-954D-3F8549B44E03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8" name="Isosceles Triangle 1117">
              <a:extLst>
                <a:ext uri="{FF2B5EF4-FFF2-40B4-BE49-F238E27FC236}">
                  <a16:creationId xmlns:a16="http://schemas.microsoft.com/office/drawing/2014/main" id="{F7040AC6-E83B-42F6-AC76-21E5640348B3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19" name="Isosceles Triangle 1118">
              <a:extLst>
                <a:ext uri="{FF2B5EF4-FFF2-40B4-BE49-F238E27FC236}">
                  <a16:creationId xmlns:a16="http://schemas.microsoft.com/office/drawing/2014/main" id="{4DFD3A1D-4579-4BA7-97A8-FAA73BD4D817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0" name="Isosceles Triangle 1119">
              <a:extLst>
                <a:ext uri="{FF2B5EF4-FFF2-40B4-BE49-F238E27FC236}">
                  <a16:creationId xmlns:a16="http://schemas.microsoft.com/office/drawing/2014/main" id="{FC6C9B8F-5035-4C47-8773-463ADB55E605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1" name="Isosceles Triangle 1120">
              <a:extLst>
                <a:ext uri="{FF2B5EF4-FFF2-40B4-BE49-F238E27FC236}">
                  <a16:creationId xmlns:a16="http://schemas.microsoft.com/office/drawing/2014/main" id="{31DD5A0C-065B-4E19-A496-77B86C2CFBDE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2" name="Isosceles Triangle 1121">
              <a:extLst>
                <a:ext uri="{FF2B5EF4-FFF2-40B4-BE49-F238E27FC236}">
                  <a16:creationId xmlns:a16="http://schemas.microsoft.com/office/drawing/2014/main" id="{5883D394-D665-4CEA-B98E-F351E79DFCB9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3" name="Isosceles Triangle 1122">
              <a:extLst>
                <a:ext uri="{FF2B5EF4-FFF2-40B4-BE49-F238E27FC236}">
                  <a16:creationId xmlns:a16="http://schemas.microsoft.com/office/drawing/2014/main" id="{CD10CA06-135B-42E8-AB47-C81E2185E76E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4" name="Isosceles Triangle 1123">
              <a:extLst>
                <a:ext uri="{FF2B5EF4-FFF2-40B4-BE49-F238E27FC236}">
                  <a16:creationId xmlns:a16="http://schemas.microsoft.com/office/drawing/2014/main" id="{D267F024-8D70-4887-AF9C-5B4B114523E0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5" name="Isosceles Triangle 1124">
              <a:extLst>
                <a:ext uri="{FF2B5EF4-FFF2-40B4-BE49-F238E27FC236}">
                  <a16:creationId xmlns:a16="http://schemas.microsoft.com/office/drawing/2014/main" id="{0E73F31D-4427-458C-9405-EB6C44423185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6" name="Isosceles Triangle 1125">
              <a:extLst>
                <a:ext uri="{FF2B5EF4-FFF2-40B4-BE49-F238E27FC236}">
                  <a16:creationId xmlns:a16="http://schemas.microsoft.com/office/drawing/2014/main" id="{709CBF88-ED00-4F2E-86A9-495F206C53F0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7" name="Isosceles Triangle 1126">
              <a:extLst>
                <a:ext uri="{FF2B5EF4-FFF2-40B4-BE49-F238E27FC236}">
                  <a16:creationId xmlns:a16="http://schemas.microsoft.com/office/drawing/2014/main" id="{8462DE15-4DCC-4CA6-ADBA-5AD1CAE02440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8" name="Isosceles Triangle 1127">
              <a:extLst>
                <a:ext uri="{FF2B5EF4-FFF2-40B4-BE49-F238E27FC236}">
                  <a16:creationId xmlns:a16="http://schemas.microsoft.com/office/drawing/2014/main" id="{EFF14B7D-886F-433F-BB63-30C2755901CD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29" name="Isosceles Triangle 1128">
              <a:extLst>
                <a:ext uri="{FF2B5EF4-FFF2-40B4-BE49-F238E27FC236}">
                  <a16:creationId xmlns:a16="http://schemas.microsoft.com/office/drawing/2014/main" id="{8BCA9F48-4B5F-45C9-BFEF-888B0C034BE4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0" name="Isosceles Triangle 1129">
              <a:extLst>
                <a:ext uri="{FF2B5EF4-FFF2-40B4-BE49-F238E27FC236}">
                  <a16:creationId xmlns:a16="http://schemas.microsoft.com/office/drawing/2014/main" id="{B13D250D-2A7E-4A0E-B153-B0E46B9900E6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1" name="Isosceles Triangle 1130">
              <a:extLst>
                <a:ext uri="{FF2B5EF4-FFF2-40B4-BE49-F238E27FC236}">
                  <a16:creationId xmlns:a16="http://schemas.microsoft.com/office/drawing/2014/main" id="{DB3E991A-A714-41EF-8CBB-D916576C9D1D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2" name="Isosceles Triangle 1131">
              <a:extLst>
                <a:ext uri="{FF2B5EF4-FFF2-40B4-BE49-F238E27FC236}">
                  <a16:creationId xmlns:a16="http://schemas.microsoft.com/office/drawing/2014/main" id="{7A52C0E4-AC79-479E-9115-70EDA502AF5A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3" name="Isosceles Triangle 1132">
              <a:extLst>
                <a:ext uri="{FF2B5EF4-FFF2-40B4-BE49-F238E27FC236}">
                  <a16:creationId xmlns:a16="http://schemas.microsoft.com/office/drawing/2014/main" id="{BE45E7B2-36C4-4D16-8EA0-AD93E7238F7A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4" name="Isosceles Triangle 1133">
              <a:extLst>
                <a:ext uri="{FF2B5EF4-FFF2-40B4-BE49-F238E27FC236}">
                  <a16:creationId xmlns:a16="http://schemas.microsoft.com/office/drawing/2014/main" id="{4FD21A88-FE2B-41B9-8902-BE9FBB59FEF9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5" name="Isosceles Triangle 1134">
              <a:extLst>
                <a:ext uri="{FF2B5EF4-FFF2-40B4-BE49-F238E27FC236}">
                  <a16:creationId xmlns:a16="http://schemas.microsoft.com/office/drawing/2014/main" id="{7C9665BF-19E0-4C10-B575-3D381796950C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6" name="Isosceles Triangle 1135">
              <a:extLst>
                <a:ext uri="{FF2B5EF4-FFF2-40B4-BE49-F238E27FC236}">
                  <a16:creationId xmlns:a16="http://schemas.microsoft.com/office/drawing/2014/main" id="{705FDC95-8FD3-40A3-A67C-9D143286A9A6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7" name="Isosceles Triangle 1136">
              <a:extLst>
                <a:ext uri="{FF2B5EF4-FFF2-40B4-BE49-F238E27FC236}">
                  <a16:creationId xmlns:a16="http://schemas.microsoft.com/office/drawing/2014/main" id="{F4E7AFA0-1274-448E-849C-07461D380140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8" name="Isosceles Triangle 1137">
              <a:extLst>
                <a:ext uri="{FF2B5EF4-FFF2-40B4-BE49-F238E27FC236}">
                  <a16:creationId xmlns:a16="http://schemas.microsoft.com/office/drawing/2014/main" id="{48872F5B-6882-4CFC-9734-9CC9EBACE4FC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39" name="Isosceles Triangle 1138">
              <a:extLst>
                <a:ext uri="{FF2B5EF4-FFF2-40B4-BE49-F238E27FC236}">
                  <a16:creationId xmlns:a16="http://schemas.microsoft.com/office/drawing/2014/main" id="{C7FED1CA-7EE1-44C0-8135-0AFAB7FA69F7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0" name="Isosceles Triangle 1139">
              <a:extLst>
                <a:ext uri="{FF2B5EF4-FFF2-40B4-BE49-F238E27FC236}">
                  <a16:creationId xmlns:a16="http://schemas.microsoft.com/office/drawing/2014/main" id="{6D946290-0DCB-441A-9445-1B53AC763BB2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1" name="Isosceles Triangle 1140">
              <a:extLst>
                <a:ext uri="{FF2B5EF4-FFF2-40B4-BE49-F238E27FC236}">
                  <a16:creationId xmlns:a16="http://schemas.microsoft.com/office/drawing/2014/main" id="{BEBDDAF6-3C70-4B4E-A575-6AB93FC715D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2" name="Isosceles Triangle 1141">
              <a:extLst>
                <a:ext uri="{FF2B5EF4-FFF2-40B4-BE49-F238E27FC236}">
                  <a16:creationId xmlns:a16="http://schemas.microsoft.com/office/drawing/2014/main" id="{B32D5DC3-E818-4115-9C0F-B51977BFC3BC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3" name="Isosceles Triangle 1142">
              <a:extLst>
                <a:ext uri="{FF2B5EF4-FFF2-40B4-BE49-F238E27FC236}">
                  <a16:creationId xmlns:a16="http://schemas.microsoft.com/office/drawing/2014/main" id="{6955BEC0-F3A1-4438-9A45-F3E89C5B1BED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4" name="Isosceles Triangle 1143">
              <a:extLst>
                <a:ext uri="{FF2B5EF4-FFF2-40B4-BE49-F238E27FC236}">
                  <a16:creationId xmlns:a16="http://schemas.microsoft.com/office/drawing/2014/main" id="{D6802B56-0EBD-4DA8-AA81-5E329D1076C7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5" name="Isosceles Triangle 1144">
              <a:extLst>
                <a:ext uri="{FF2B5EF4-FFF2-40B4-BE49-F238E27FC236}">
                  <a16:creationId xmlns:a16="http://schemas.microsoft.com/office/drawing/2014/main" id="{B19D1FC0-5F8C-49E9-A049-DB135E0A4EE5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6" name="Isosceles Triangle 1145">
              <a:extLst>
                <a:ext uri="{FF2B5EF4-FFF2-40B4-BE49-F238E27FC236}">
                  <a16:creationId xmlns:a16="http://schemas.microsoft.com/office/drawing/2014/main" id="{82E62848-AE62-4971-B865-DE9ED0852922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7" name="Isosceles Triangle 1146">
              <a:extLst>
                <a:ext uri="{FF2B5EF4-FFF2-40B4-BE49-F238E27FC236}">
                  <a16:creationId xmlns:a16="http://schemas.microsoft.com/office/drawing/2014/main" id="{04BF7681-0FE0-4BE0-BDAB-154D03BE30FD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8" name="Isosceles Triangle 1147">
              <a:extLst>
                <a:ext uri="{FF2B5EF4-FFF2-40B4-BE49-F238E27FC236}">
                  <a16:creationId xmlns:a16="http://schemas.microsoft.com/office/drawing/2014/main" id="{2C752B97-C884-433B-BDF3-D2B37C879D85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49" name="Isosceles Triangle 1148">
              <a:extLst>
                <a:ext uri="{FF2B5EF4-FFF2-40B4-BE49-F238E27FC236}">
                  <a16:creationId xmlns:a16="http://schemas.microsoft.com/office/drawing/2014/main" id="{ED42AF94-C1DA-4962-9E92-78012F400A35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0" name="Isosceles Triangle 1149">
              <a:extLst>
                <a:ext uri="{FF2B5EF4-FFF2-40B4-BE49-F238E27FC236}">
                  <a16:creationId xmlns:a16="http://schemas.microsoft.com/office/drawing/2014/main" id="{5B642E4E-8392-4B51-B60C-4B3F98A2FE0C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1" name="Isosceles Triangle 1150">
              <a:extLst>
                <a:ext uri="{FF2B5EF4-FFF2-40B4-BE49-F238E27FC236}">
                  <a16:creationId xmlns:a16="http://schemas.microsoft.com/office/drawing/2014/main" id="{2345A7F5-3968-4B30-ADF6-95A7ABF69CE5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2" name="Isosceles Triangle 1151">
              <a:extLst>
                <a:ext uri="{FF2B5EF4-FFF2-40B4-BE49-F238E27FC236}">
                  <a16:creationId xmlns:a16="http://schemas.microsoft.com/office/drawing/2014/main" id="{A149BE31-9169-4C54-A516-05C25A5A9E0E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3" name="Isosceles Triangle 1152">
              <a:extLst>
                <a:ext uri="{FF2B5EF4-FFF2-40B4-BE49-F238E27FC236}">
                  <a16:creationId xmlns:a16="http://schemas.microsoft.com/office/drawing/2014/main" id="{972CBFF1-A855-4A5E-BF28-97ADF545E15D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4" name="Isosceles Triangle 1153">
              <a:extLst>
                <a:ext uri="{FF2B5EF4-FFF2-40B4-BE49-F238E27FC236}">
                  <a16:creationId xmlns:a16="http://schemas.microsoft.com/office/drawing/2014/main" id="{E9250176-742B-4F3E-9D60-2E3D6E7A65FE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5" name="Isosceles Triangle 1154">
              <a:extLst>
                <a:ext uri="{FF2B5EF4-FFF2-40B4-BE49-F238E27FC236}">
                  <a16:creationId xmlns:a16="http://schemas.microsoft.com/office/drawing/2014/main" id="{0D58067F-3964-4259-9CAF-6260BB876077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6" name="Isosceles Triangle 1155">
              <a:extLst>
                <a:ext uri="{FF2B5EF4-FFF2-40B4-BE49-F238E27FC236}">
                  <a16:creationId xmlns:a16="http://schemas.microsoft.com/office/drawing/2014/main" id="{B4E22929-1412-43F5-A967-3F9332CF3350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7" name="Isosceles Triangle 1156">
              <a:extLst>
                <a:ext uri="{FF2B5EF4-FFF2-40B4-BE49-F238E27FC236}">
                  <a16:creationId xmlns:a16="http://schemas.microsoft.com/office/drawing/2014/main" id="{839CCFAF-AC47-4594-B9E4-A033B727091E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8" name="Isosceles Triangle 1157">
              <a:extLst>
                <a:ext uri="{FF2B5EF4-FFF2-40B4-BE49-F238E27FC236}">
                  <a16:creationId xmlns:a16="http://schemas.microsoft.com/office/drawing/2014/main" id="{5E55F978-B35C-4092-9AC2-8A7B0580C82C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59" name="Isosceles Triangle 1158">
              <a:extLst>
                <a:ext uri="{FF2B5EF4-FFF2-40B4-BE49-F238E27FC236}">
                  <a16:creationId xmlns:a16="http://schemas.microsoft.com/office/drawing/2014/main" id="{868AF2D9-C613-47A0-9BBE-89EE2CBF3438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0" name="Isosceles Triangle 1159">
              <a:extLst>
                <a:ext uri="{FF2B5EF4-FFF2-40B4-BE49-F238E27FC236}">
                  <a16:creationId xmlns:a16="http://schemas.microsoft.com/office/drawing/2014/main" id="{D574BC1D-1700-4A34-A8D1-5312F5263EAD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1" name="Isosceles Triangle 1160">
              <a:extLst>
                <a:ext uri="{FF2B5EF4-FFF2-40B4-BE49-F238E27FC236}">
                  <a16:creationId xmlns:a16="http://schemas.microsoft.com/office/drawing/2014/main" id="{A6B80CEF-20DF-469C-9CD7-EB4DEC43F73E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2" name="Isosceles Triangle 1161">
              <a:extLst>
                <a:ext uri="{FF2B5EF4-FFF2-40B4-BE49-F238E27FC236}">
                  <a16:creationId xmlns:a16="http://schemas.microsoft.com/office/drawing/2014/main" id="{E6C89BE5-5143-4293-82D4-D31860C79170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3" name="Isosceles Triangle 1162">
              <a:extLst>
                <a:ext uri="{FF2B5EF4-FFF2-40B4-BE49-F238E27FC236}">
                  <a16:creationId xmlns:a16="http://schemas.microsoft.com/office/drawing/2014/main" id="{5A04F793-1938-4542-8EA3-8E94F9478B26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4" name="Isosceles Triangle 1163">
              <a:extLst>
                <a:ext uri="{FF2B5EF4-FFF2-40B4-BE49-F238E27FC236}">
                  <a16:creationId xmlns:a16="http://schemas.microsoft.com/office/drawing/2014/main" id="{31370E40-866E-42DF-96C3-299CA4E19F82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5" name="Isosceles Triangle 1164">
              <a:extLst>
                <a:ext uri="{FF2B5EF4-FFF2-40B4-BE49-F238E27FC236}">
                  <a16:creationId xmlns:a16="http://schemas.microsoft.com/office/drawing/2014/main" id="{ED6599F0-ACB6-40A2-9961-E6F703CCCC73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6" name="Isosceles Triangle 1165">
              <a:extLst>
                <a:ext uri="{FF2B5EF4-FFF2-40B4-BE49-F238E27FC236}">
                  <a16:creationId xmlns:a16="http://schemas.microsoft.com/office/drawing/2014/main" id="{D7DD775B-77CC-49E2-A417-C242482777A1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7" name="Isosceles Triangle 1166">
              <a:extLst>
                <a:ext uri="{FF2B5EF4-FFF2-40B4-BE49-F238E27FC236}">
                  <a16:creationId xmlns:a16="http://schemas.microsoft.com/office/drawing/2014/main" id="{86675407-CD3D-4278-A38C-2A5BC343F5F0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8" name="Isosceles Triangle 1167">
              <a:extLst>
                <a:ext uri="{FF2B5EF4-FFF2-40B4-BE49-F238E27FC236}">
                  <a16:creationId xmlns:a16="http://schemas.microsoft.com/office/drawing/2014/main" id="{77C4ABB6-2834-49C8-837A-3D661DB5D09E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69" name="Isosceles Triangle 1168">
              <a:extLst>
                <a:ext uri="{FF2B5EF4-FFF2-40B4-BE49-F238E27FC236}">
                  <a16:creationId xmlns:a16="http://schemas.microsoft.com/office/drawing/2014/main" id="{2C1B83B2-6C1E-4BD0-B747-F658784CC709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0" name="Isosceles Triangle 1169">
              <a:extLst>
                <a:ext uri="{FF2B5EF4-FFF2-40B4-BE49-F238E27FC236}">
                  <a16:creationId xmlns:a16="http://schemas.microsoft.com/office/drawing/2014/main" id="{B484A627-0F82-49BE-B5B0-991E9B043672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1" name="Isosceles Triangle 1170">
              <a:extLst>
                <a:ext uri="{FF2B5EF4-FFF2-40B4-BE49-F238E27FC236}">
                  <a16:creationId xmlns:a16="http://schemas.microsoft.com/office/drawing/2014/main" id="{6B8BAD55-3246-4B09-A407-B95BD4963DF8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2" name="Isosceles Triangle 1171">
              <a:extLst>
                <a:ext uri="{FF2B5EF4-FFF2-40B4-BE49-F238E27FC236}">
                  <a16:creationId xmlns:a16="http://schemas.microsoft.com/office/drawing/2014/main" id="{395CBBAE-AB52-4B3A-A472-610CA9DC4EFF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3" name="Isosceles Triangle 1172">
              <a:extLst>
                <a:ext uri="{FF2B5EF4-FFF2-40B4-BE49-F238E27FC236}">
                  <a16:creationId xmlns:a16="http://schemas.microsoft.com/office/drawing/2014/main" id="{21D61ADC-787B-40D2-B3E1-4060468BD43D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4" name="Isosceles Triangle 1173">
              <a:extLst>
                <a:ext uri="{FF2B5EF4-FFF2-40B4-BE49-F238E27FC236}">
                  <a16:creationId xmlns:a16="http://schemas.microsoft.com/office/drawing/2014/main" id="{2412ECE2-B5E9-4BC2-91D5-245781F1A7A1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5" name="Isosceles Triangle 1174">
              <a:extLst>
                <a:ext uri="{FF2B5EF4-FFF2-40B4-BE49-F238E27FC236}">
                  <a16:creationId xmlns:a16="http://schemas.microsoft.com/office/drawing/2014/main" id="{348944F2-5FC8-4D1C-81F8-02321B842C0A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6" name="Isosceles Triangle 1175">
              <a:extLst>
                <a:ext uri="{FF2B5EF4-FFF2-40B4-BE49-F238E27FC236}">
                  <a16:creationId xmlns:a16="http://schemas.microsoft.com/office/drawing/2014/main" id="{124A7528-675F-4C27-BB04-1057AA57EAC9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7" name="Isosceles Triangle 1176">
              <a:extLst>
                <a:ext uri="{FF2B5EF4-FFF2-40B4-BE49-F238E27FC236}">
                  <a16:creationId xmlns:a16="http://schemas.microsoft.com/office/drawing/2014/main" id="{6C29CD2E-5191-4D33-A0F2-275B0D7B115D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8" name="Isosceles Triangle 1177">
              <a:extLst>
                <a:ext uri="{FF2B5EF4-FFF2-40B4-BE49-F238E27FC236}">
                  <a16:creationId xmlns:a16="http://schemas.microsoft.com/office/drawing/2014/main" id="{EFD44080-F97D-4959-9D0F-6E7D179B1959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79" name="Isosceles Triangle 1178">
              <a:extLst>
                <a:ext uri="{FF2B5EF4-FFF2-40B4-BE49-F238E27FC236}">
                  <a16:creationId xmlns:a16="http://schemas.microsoft.com/office/drawing/2014/main" id="{770F0767-EB63-47B3-A7FF-82BA55312A0E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0" name="Isosceles Triangle 1179">
              <a:extLst>
                <a:ext uri="{FF2B5EF4-FFF2-40B4-BE49-F238E27FC236}">
                  <a16:creationId xmlns:a16="http://schemas.microsoft.com/office/drawing/2014/main" id="{1F698372-5E0D-4E1E-85CF-903444C3297B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1" name="Isosceles Triangle 1180">
              <a:extLst>
                <a:ext uri="{FF2B5EF4-FFF2-40B4-BE49-F238E27FC236}">
                  <a16:creationId xmlns:a16="http://schemas.microsoft.com/office/drawing/2014/main" id="{C217F8AB-74CC-42FA-8B2C-F3977C416081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2" name="Isosceles Triangle 1181">
              <a:extLst>
                <a:ext uri="{FF2B5EF4-FFF2-40B4-BE49-F238E27FC236}">
                  <a16:creationId xmlns:a16="http://schemas.microsoft.com/office/drawing/2014/main" id="{72E62E07-6D20-47D2-891F-D09EC9916027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3" name="Isosceles Triangle 1182">
              <a:extLst>
                <a:ext uri="{FF2B5EF4-FFF2-40B4-BE49-F238E27FC236}">
                  <a16:creationId xmlns:a16="http://schemas.microsoft.com/office/drawing/2014/main" id="{AB9D3FE6-7A6C-44D9-A29F-5C83029F0C09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4" name="Isosceles Triangle 1183">
              <a:extLst>
                <a:ext uri="{FF2B5EF4-FFF2-40B4-BE49-F238E27FC236}">
                  <a16:creationId xmlns:a16="http://schemas.microsoft.com/office/drawing/2014/main" id="{C056A798-E9BC-47DB-8358-FAE8B275071B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5" name="Isosceles Triangle 1184">
              <a:extLst>
                <a:ext uri="{FF2B5EF4-FFF2-40B4-BE49-F238E27FC236}">
                  <a16:creationId xmlns:a16="http://schemas.microsoft.com/office/drawing/2014/main" id="{C06DAD73-ABD6-4939-95AA-7AFC929BD96A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6" name="Isosceles Triangle 1185">
              <a:extLst>
                <a:ext uri="{FF2B5EF4-FFF2-40B4-BE49-F238E27FC236}">
                  <a16:creationId xmlns:a16="http://schemas.microsoft.com/office/drawing/2014/main" id="{DAB2AAF2-2AF2-4E2D-8F58-6C7637FFE3DD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7" name="Isosceles Triangle 1186">
              <a:extLst>
                <a:ext uri="{FF2B5EF4-FFF2-40B4-BE49-F238E27FC236}">
                  <a16:creationId xmlns:a16="http://schemas.microsoft.com/office/drawing/2014/main" id="{53F98A12-D372-461E-90AD-F644465DAE4E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8" name="Isosceles Triangle 1187">
              <a:extLst>
                <a:ext uri="{FF2B5EF4-FFF2-40B4-BE49-F238E27FC236}">
                  <a16:creationId xmlns:a16="http://schemas.microsoft.com/office/drawing/2014/main" id="{AB514E96-C5E3-4B48-8229-3F5D7500ED03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89" name="Isosceles Triangle 1188">
              <a:extLst>
                <a:ext uri="{FF2B5EF4-FFF2-40B4-BE49-F238E27FC236}">
                  <a16:creationId xmlns:a16="http://schemas.microsoft.com/office/drawing/2014/main" id="{2D08AABD-2ECE-4CD3-BC7D-5A8CE63B7F65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0" name="Isosceles Triangle 1189">
              <a:extLst>
                <a:ext uri="{FF2B5EF4-FFF2-40B4-BE49-F238E27FC236}">
                  <a16:creationId xmlns:a16="http://schemas.microsoft.com/office/drawing/2014/main" id="{A813AC5D-1EF6-4B2D-8D0E-37F3037AE6DE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1" name="Isosceles Triangle 1190">
              <a:extLst>
                <a:ext uri="{FF2B5EF4-FFF2-40B4-BE49-F238E27FC236}">
                  <a16:creationId xmlns:a16="http://schemas.microsoft.com/office/drawing/2014/main" id="{89B89D5E-42F4-4A30-BE7D-9CEA61D3F5C2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2" name="Isosceles Triangle 1191">
              <a:extLst>
                <a:ext uri="{FF2B5EF4-FFF2-40B4-BE49-F238E27FC236}">
                  <a16:creationId xmlns:a16="http://schemas.microsoft.com/office/drawing/2014/main" id="{5834235B-5851-4C6A-B5C2-5A7FABE20DAC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3" name="Isosceles Triangle 1192">
              <a:extLst>
                <a:ext uri="{FF2B5EF4-FFF2-40B4-BE49-F238E27FC236}">
                  <a16:creationId xmlns:a16="http://schemas.microsoft.com/office/drawing/2014/main" id="{32AEB46A-904B-4F0B-8A2C-721F3D137807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4" name="Isosceles Triangle 1193">
              <a:extLst>
                <a:ext uri="{FF2B5EF4-FFF2-40B4-BE49-F238E27FC236}">
                  <a16:creationId xmlns:a16="http://schemas.microsoft.com/office/drawing/2014/main" id="{EFD2AFFF-2E2F-4EEC-93AA-4B9CED6C8012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5" name="Isosceles Triangle 1194">
              <a:extLst>
                <a:ext uri="{FF2B5EF4-FFF2-40B4-BE49-F238E27FC236}">
                  <a16:creationId xmlns:a16="http://schemas.microsoft.com/office/drawing/2014/main" id="{69C560D9-A7CC-41B9-8371-819FB2F88F30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6" name="Isosceles Triangle 1195">
              <a:extLst>
                <a:ext uri="{FF2B5EF4-FFF2-40B4-BE49-F238E27FC236}">
                  <a16:creationId xmlns:a16="http://schemas.microsoft.com/office/drawing/2014/main" id="{3B90C4EE-BEB1-48FD-8998-D44C03B77736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7" name="Isosceles Triangle 1196">
              <a:extLst>
                <a:ext uri="{FF2B5EF4-FFF2-40B4-BE49-F238E27FC236}">
                  <a16:creationId xmlns:a16="http://schemas.microsoft.com/office/drawing/2014/main" id="{53B78F8A-EB42-4BB4-97CE-EEAECFE7263D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8" name="Isosceles Triangle 1197">
              <a:extLst>
                <a:ext uri="{FF2B5EF4-FFF2-40B4-BE49-F238E27FC236}">
                  <a16:creationId xmlns:a16="http://schemas.microsoft.com/office/drawing/2014/main" id="{701C9725-0BF0-4672-824E-740245C4B3BA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199" name="Isosceles Triangle 1198">
              <a:extLst>
                <a:ext uri="{FF2B5EF4-FFF2-40B4-BE49-F238E27FC236}">
                  <a16:creationId xmlns:a16="http://schemas.microsoft.com/office/drawing/2014/main" id="{4CB259CC-39E3-43DA-86B8-615619F59EDE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0" name="Isosceles Triangle 1199">
              <a:extLst>
                <a:ext uri="{FF2B5EF4-FFF2-40B4-BE49-F238E27FC236}">
                  <a16:creationId xmlns:a16="http://schemas.microsoft.com/office/drawing/2014/main" id="{12EF988B-1BC8-4F73-AA8B-15090DF5C929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1" name="Isosceles Triangle 1200">
              <a:extLst>
                <a:ext uri="{FF2B5EF4-FFF2-40B4-BE49-F238E27FC236}">
                  <a16:creationId xmlns:a16="http://schemas.microsoft.com/office/drawing/2014/main" id="{DB1BF068-F27D-4672-99A2-38741ACCE469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2" name="Isosceles Triangle 1201">
              <a:extLst>
                <a:ext uri="{FF2B5EF4-FFF2-40B4-BE49-F238E27FC236}">
                  <a16:creationId xmlns:a16="http://schemas.microsoft.com/office/drawing/2014/main" id="{35451E75-273C-473D-BC55-3F8B310E808C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3" name="Isosceles Triangle 1202">
              <a:extLst>
                <a:ext uri="{FF2B5EF4-FFF2-40B4-BE49-F238E27FC236}">
                  <a16:creationId xmlns:a16="http://schemas.microsoft.com/office/drawing/2014/main" id="{5D8CE027-E63F-4ADB-8958-41561CC4E53A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4" name="Isosceles Triangle 1203">
              <a:extLst>
                <a:ext uri="{FF2B5EF4-FFF2-40B4-BE49-F238E27FC236}">
                  <a16:creationId xmlns:a16="http://schemas.microsoft.com/office/drawing/2014/main" id="{3F8F9F95-2557-4356-BB2A-1C7EEC744784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5" name="Isosceles Triangle 1204">
              <a:extLst>
                <a:ext uri="{FF2B5EF4-FFF2-40B4-BE49-F238E27FC236}">
                  <a16:creationId xmlns:a16="http://schemas.microsoft.com/office/drawing/2014/main" id="{6FF19A5B-2023-4737-A441-9ACD21191D31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6" name="Isosceles Triangle 1205">
              <a:extLst>
                <a:ext uri="{FF2B5EF4-FFF2-40B4-BE49-F238E27FC236}">
                  <a16:creationId xmlns:a16="http://schemas.microsoft.com/office/drawing/2014/main" id="{B6C74833-CB60-43D3-A01F-7788B0112339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7" name="Isosceles Triangle 1206">
              <a:extLst>
                <a:ext uri="{FF2B5EF4-FFF2-40B4-BE49-F238E27FC236}">
                  <a16:creationId xmlns:a16="http://schemas.microsoft.com/office/drawing/2014/main" id="{263BF103-34E8-4EA6-8068-AA0BB27E2E7F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8" name="Isosceles Triangle 1207">
              <a:extLst>
                <a:ext uri="{FF2B5EF4-FFF2-40B4-BE49-F238E27FC236}">
                  <a16:creationId xmlns:a16="http://schemas.microsoft.com/office/drawing/2014/main" id="{34F4C4BC-B65A-4DAF-BD22-FE068DB919A2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09" name="Isosceles Triangle 1208">
              <a:extLst>
                <a:ext uri="{FF2B5EF4-FFF2-40B4-BE49-F238E27FC236}">
                  <a16:creationId xmlns:a16="http://schemas.microsoft.com/office/drawing/2014/main" id="{33B47C49-29EB-4DF5-838D-E5381E10D35C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0" name="Isosceles Triangle 1209">
              <a:extLst>
                <a:ext uri="{FF2B5EF4-FFF2-40B4-BE49-F238E27FC236}">
                  <a16:creationId xmlns:a16="http://schemas.microsoft.com/office/drawing/2014/main" id="{FD922E6C-58F9-4454-9471-37405F8421D5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1" name="Isosceles Triangle 1210">
              <a:extLst>
                <a:ext uri="{FF2B5EF4-FFF2-40B4-BE49-F238E27FC236}">
                  <a16:creationId xmlns:a16="http://schemas.microsoft.com/office/drawing/2014/main" id="{F0B7FF2A-6CF1-4F58-8A24-1CCB6A9BCD58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2" name="Isosceles Triangle 1211">
              <a:extLst>
                <a:ext uri="{FF2B5EF4-FFF2-40B4-BE49-F238E27FC236}">
                  <a16:creationId xmlns:a16="http://schemas.microsoft.com/office/drawing/2014/main" id="{BF5FF16C-7F60-44DB-858D-434E84FF1AD9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3" name="Isosceles Triangle 1212">
              <a:extLst>
                <a:ext uri="{FF2B5EF4-FFF2-40B4-BE49-F238E27FC236}">
                  <a16:creationId xmlns:a16="http://schemas.microsoft.com/office/drawing/2014/main" id="{60430BD2-F1C4-482F-B63E-811724DDB349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4" name="Isosceles Triangle 1213">
              <a:extLst>
                <a:ext uri="{FF2B5EF4-FFF2-40B4-BE49-F238E27FC236}">
                  <a16:creationId xmlns:a16="http://schemas.microsoft.com/office/drawing/2014/main" id="{3E53B95D-7882-4012-9847-79150AA954E6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5" name="Isosceles Triangle 1214">
              <a:extLst>
                <a:ext uri="{FF2B5EF4-FFF2-40B4-BE49-F238E27FC236}">
                  <a16:creationId xmlns:a16="http://schemas.microsoft.com/office/drawing/2014/main" id="{28398953-96BE-4D63-B22E-A94202CF337B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6" name="Isosceles Triangle 1215">
              <a:extLst>
                <a:ext uri="{FF2B5EF4-FFF2-40B4-BE49-F238E27FC236}">
                  <a16:creationId xmlns:a16="http://schemas.microsoft.com/office/drawing/2014/main" id="{2AD00B1C-938B-4901-9DC1-611F4A90711B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7" name="Isosceles Triangle 1216">
              <a:extLst>
                <a:ext uri="{FF2B5EF4-FFF2-40B4-BE49-F238E27FC236}">
                  <a16:creationId xmlns:a16="http://schemas.microsoft.com/office/drawing/2014/main" id="{C902DE2E-623B-4BEB-A6B2-05747AB423E9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8" name="Isosceles Triangle 1217">
              <a:extLst>
                <a:ext uri="{FF2B5EF4-FFF2-40B4-BE49-F238E27FC236}">
                  <a16:creationId xmlns:a16="http://schemas.microsoft.com/office/drawing/2014/main" id="{CCF4D725-C042-4ED0-82C5-AB249A80291B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19" name="Isosceles Triangle 1218">
              <a:extLst>
                <a:ext uri="{FF2B5EF4-FFF2-40B4-BE49-F238E27FC236}">
                  <a16:creationId xmlns:a16="http://schemas.microsoft.com/office/drawing/2014/main" id="{E97A69C3-FCAE-4398-9ABD-B862AFEB9E3B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0" name="Isosceles Triangle 1219">
              <a:extLst>
                <a:ext uri="{FF2B5EF4-FFF2-40B4-BE49-F238E27FC236}">
                  <a16:creationId xmlns:a16="http://schemas.microsoft.com/office/drawing/2014/main" id="{D0283AA4-DE63-4647-8C42-CC6E79ADB9D0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1E22A88-04C1-4523-8E6F-5DA49652AE7D}"/>
              </a:ext>
            </a:extLst>
          </p:cNvPr>
          <p:cNvGrpSpPr/>
          <p:nvPr/>
        </p:nvGrpSpPr>
        <p:grpSpPr>
          <a:xfrm>
            <a:off x="4632930" y="222730"/>
            <a:ext cx="2153320" cy="6805340"/>
            <a:chOff x="151100" y="188356"/>
            <a:chExt cx="2153320" cy="6805340"/>
          </a:xfrm>
        </p:grpSpPr>
        <p:sp>
          <p:nvSpPr>
            <p:cNvPr id="1222" name="Isosceles Triangle 1221">
              <a:extLst>
                <a:ext uri="{FF2B5EF4-FFF2-40B4-BE49-F238E27FC236}">
                  <a16:creationId xmlns:a16="http://schemas.microsoft.com/office/drawing/2014/main" id="{6EFB2462-50C2-4EB3-92F9-05B4B8180F87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3" name="Isosceles Triangle 1222">
              <a:extLst>
                <a:ext uri="{FF2B5EF4-FFF2-40B4-BE49-F238E27FC236}">
                  <a16:creationId xmlns:a16="http://schemas.microsoft.com/office/drawing/2014/main" id="{80DFDFC2-FA94-464B-B200-00DA844EC17D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4" name="Isosceles Triangle 1223">
              <a:extLst>
                <a:ext uri="{FF2B5EF4-FFF2-40B4-BE49-F238E27FC236}">
                  <a16:creationId xmlns:a16="http://schemas.microsoft.com/office/drawing/2014/main" id="{23882E67-87E4-45A8-8B15-EE6419752F3F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5" name="Isosceles Triangle 1224">
              <a:extLst>
                <a:ext uri="{FF2B5EF4-FFF2-40B4-BE49-F238E27FC236}">
                  <a16:creationId xmlns:a16="http://schemas.microsoft.com/office/drawing/2014/main" id="{E6258319-A672-4184-8218-9AA125105D95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6" name="Isosceles Triangle 1225">
              <a:extLst>
                <a:ext uri="{FF2B5EF4-FFF2-40B4-BE49-F238E27FC236}">
                  <a16:creationId xmlns:a16="http://schemas.microsoft.com/office/drawing/2014/main" id="{06539002-29C7-4726-9519-0D813ACB854E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7" name="Isosceles Triangle 1226">
              <a:extLst>
                <a:ext uri="{FF2B5EF4-FFF2-40B4-BE49-F238E27FC236}">
                  <a16:creationId xmlns:a16="http://schemas.microsoft.com/office/drawing/2014/main" id="{5E229E33-FED7-4C7C-8851-2B8478D58B5B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8" name="Isosceles Triangle 1227">
              <a:extLst>
                <a:ext uri="{FF2B5EF4-FFF2-40B4-BE49-F238E27FC236}">
                  <a16:creationId xmlns:a16="http://schemas.microsoft.com/office/drawing/2014/main" id="{5C8825B2-44B8-4F07-AA63-6DFF0ABE9148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29" name="Isosceles Triangle 1228">
              <a:extLst>
                <a:ext uri="{FF2B5EF4-FFF2-40B4-BE49-F238E27FC236}">
                  <a16:creationId xmlns:a16="http://schemas.microsoft.com/office/drawing/2014/main" id="{17B8D44B-C4EC-4292-AE7C-CC4F09BD3573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0" name="Isosceles Triangle 1229">
              <a:extLst>
                <a:ext uri="{FF2B5EF4-FFF2-40B4-BE49-F238E27FC236}">
                  <a16:creationId xmlns:a16="http://schemas.microsoft.com/office/drawing/2014/main" id="{4F8C0591-98EC-46FE-8921-C6A53B7F3868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1" name="Isosceles Triangle 1230">
              <a:extLst>
                <a:ext uri="{FF2B5EF4-FFF2-40B4-BE49-F238E27FC236}">
                  <a16:creationId xmlns:a16="http://schemas.microsoft.com/office/drawing/2014/main" id="{A7BE7F0F-E065-48C6-AB64-3618225E9FCC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2" name="Isosceles Triangle 1231">
              <a:extLst>
                <a:ext uri="{FF2B5EF4-FFF2-40B4-BE49-F238E27FC236}">
                  <a16:creationId xmlns:a16="http://schemas.microsoft.com/office/drawing/2014/main" id="{A9D3932E-FB6D-4C0E-9643-5C189ACD30C7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3" name="Isosceles Triangle 1232">
              <a:extLst>
                <a:ext uri="{FF2B5EF4-FFF2-40B4-BE49-F238E27FC236}">
                  <a16:creationId xmlns:a16="http://schemas.microsoft.com/office/drawing/2014/main" id="{712139EA-54AF-45BE-9284-C19ABDEFAB42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4" name="Isosceles Triangle 1233">
              <a:extLst>
                <a:ext uri="{FF2B5EF4-FFF2-40B4-BE49-F238E27FC236}">
                  <a16:creationId xmlns:a16="http://schemas.microsoft.com/office/drawing/2014/main" id="{D88BA671-D04E-4F0B-BD70-8463D197B048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5" name="Isosceles Triangle 1234">
              <a:extLst>
                <a:ext uri="{FF2B5EF4-FFF2-40B4-BE49-F238E27FC236}">
                  <a16:creationId xmlns:a16="http://schemas.microsoft.com/office/drawing/2014/main" id="{D7FA73DE-39F4-4D67-A256-AEB6EB684578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6" name="Isosceles Triangle 1235">
              <a:extLst>
                <a:ext uri="{FF2B5EF4-FFF2-40B4-BE49-F238E27FC236}">
                  <a16:creationId xmlns:a16="http://schemas.microsoft.com/office/drawing/2014/main" id="{F40C9571-9AEF-4055-AF9E-EFFE32A6923F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7" name="Isosceles Triangle 1236">
              <a:extLst>
                <a:ext uri="{FF2B5EF4-FFF2-40B4-BE49-F238E27FC236}">
                  <a16:creationId xmlns:a16="http://schemas.microsoft.com/office/drawing/2014/main" id="{53D31A42-FBA5-4378-A1F3-590AD8D09EC1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8" name="Isosceles Triangle 1237">
              <a:extLst>
                <a:ext uri="{FF2B5EF4-FFF2-40B4-BE49-F238E27FC236}">
                  <a16:creationId xmlns:a16="http://schemas.microsoft.com/office/drawing/2014/main" id="{2131F1DD-0609-464A-BCBD-E66411A0F82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39" name="Isosceles Triangle 1238">
              <a:extLst>
                <a:ext uri="{FF2B5EF4-FFF2-40B4-BE49-F238E27FC236}">
                  <a16:creationId xmlns:a16="http://schemas.microsoft.com/office/drawing/2014/main" id="{C4D1C744-ED4F-4D90-913D-922255D28FA4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0" name="Isosceles Triangle 1239">
              <a:extLst>
                <a:ext uri="{FF2B5EF4-FFF2-40B4-BE49-F238E27FC236}">
                  <a16:creationId xmlns:a16="http://schemas.microsoft.com/office/drawing/2014/main" id="{8A8BE791-95A2-4E26-845D-289F8CEF1999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1" name="Isosceles Triangle 1240">
              <a:extLst>
                <a:ext uri="{FF2B5EF4-FFF2-40B4-BE49-F238E27FC236}">
                  <a16:creationId xmlns:a16="http://schemas.microsoft.com/office/drawing/2014/main" id="{9FBED801-17AD-44C4-A54C-FE813F08AA19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2" name="Isosceles Triangle 1241">
              <a:extLst>
                <a:ext uri="{FF2B5EF4-FFF2-40B4-BE49-F238E27FC236}">
                  <a16:creationId xmlns:a16="http://schemas.microsoft.com/office/drawing/2014/main" id="{6974C0C9-50C2-4AE3-B3EA-C30D269996E2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3" name="Isosceles Triangle 1242">
              <a:extLst>
                <a:ext uri="{FF2B5EF4-FFF2-40B4-BE49-F238E27FC236}">
                  <a16:creationId xmlns:a16="http://schemas.microsoft.com/office/drawing/2014/main" id="{59B68C7A-9FED-431F-9EC4-109B9448A8CB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4" name="Isosceles Triangle 1243">
              <a:extLst>
                <a:ext uri="{FF2B5EF4-FFF2-40B4-BE49-F238E27FC236}">
                  <a16:creationId xmlns:a16="http://schemas.microsoft.com/office/drawing/2014/main" id="{147BF059-E1FD-4806-AFAA-CCA62303EB8C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5" name="Isosceles Triangle 1244">
              <a:extLst>
                <a:ext uri="{FF2B5EF4-FFF2-40B4-BE49-F238E27FC236}">
                  <a16:creationId xmlns:a16="http://schemas.microsoft.com/office/drawing/2014/main" id="{877D9366-E2E6-4AA4-B476-DAA039364646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6" name="Isosceles Triangle 1245">
              <a:extLst>
                <a:ext uri="{FF2B5EF4-FFF2-40B4-BE49-F238E27FC236}">
                  <a16:creationId xmlns:a16="http://schemas.microsoft.com/office/drawing/2014/main" id="{EF268487-90E7-40BF-AC59-A6ABCD971AC9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7" name="Isosceles Triangle 1246">
              <a:extLst>
                <a:ext uri="{FF2B5EF4-FFF2-40B4-BE49-F238E27FC236}">
                  <a16:creationId xmlns:a16="http://schemas.microsoft.com/office/drawing/2014/main" id="{6CF4CA66-50AE-48D1-9A89-CF1992613B5C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8" name="Isosceles Triangle 1247">
              <a:extLst>
                <a:ext uri="{FF2B5EF4-FFF2-40B4-BE49-F238E27FC236}">
                  <a16:creationId xmlns:a16="http://schemas.microsoft.com/office/drawing/2014/main" id="{6F20F1E6-1284-4E78-B756-D2B1112CA3BD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49" name="Isosceles Triangle 1248">
              <a:extLst>
                <a:ext uri="{FF2B5EF4-FFF2-40B4-BE49-F238E27FC236}">
                  <a16:creationId xmlns:a16="http://schemas.microsoft.com/office/drawing/2014/main" id="{60B69116-C29C-44F3-9C43-5AAA2AB56AE8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0" name="Isosceles Triangle 1249">
              <a:extLst>
                <a:ext uri="{FF2B5EF4-FFF2-40B4-BE49-F238E27FC236}">
                  <a16:creationId xmlns:a16="http://schemas.microsoft.com/office/drawing/2014/main" id="{E763C892-16EF-4578-AAB9-A8016A8AB186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1" name="Isosceles Triangle 1250">
              <a:extLst>
                <a:ext uri="{FF2B5EF4-FFF2-40B4-BE49-F238E27FC236}">
                  <a16:creationId xmlns:a16="http://schemas.microsoft.com/office/drawing/2014/main" id="{6C11540F-50DF-4B69-8630-B93E3A24CD1C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2" name="Isosceles Triangle 1251">
              <a:extLst>
                <a:ext uri="{FF2B5EF4-FFF2-40B4-BE49-F238E27FC236}">
                  <a16:creationId xmlns:a16="http://schemas.microsoft.com/office/drawing/2014/main" id="{4BCBEEDD-7683-4FA5-849A-A40B03B43565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3" name="Isosceles Triangle 1252">
              <a:extLst>
                <a:ext uri="{FF2B5EF4-FFF2-40B4-BE49-F238E27FC236}">
                  <a16:creationId xmlns:a16="http://schemas.microsoft.com/office/drawing/2014/main" id="{0B751D7B-F374-4DE4-BEC6-1D74986747F5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4" name="Isosceles Triangle 1253">
              <a:extLst>
                <a:ext uri="{FF2B5EF4-FFF2-40B4-BE49-F238E27FC236}">
                  <a16:creationId xmlns:a16="http://schemas.microsoft.com/office/drawing/2014/main" id="{1BC2BC87-50CC-45CD-90B4-A9EE2144C0FC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5" name="Isosceles Triangle 1254">
              <a:extLst>
                <a:ext uri="{FF2B5EF4-FFF2-40B4-BE49-F238E27FC236}">
                  <a16:creationId xmlns:a16="http://schemas.microsoft.com/office/drawing/2014/main" id="{81F599F4-9F41-4722-B391-58F5483209E7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6" name="Isosceles Triangle 1255">
              <a:extLst>
                <a:ext uri="{FF2B5EF4-FFF2-40B4-BE49-F238E27FC236}">
                  <a16:creationId xmlns:a16="http://schemas.microsoft.com/office/drawing/2014/main" id="{3345ABEB-63F0-4B21-AC22-3AB065E01BE2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7" name="Isosceles Triangle 1256">
              <a:extLst>
                <a:ext uri="{FF2B5EF4-FFF2-40B4-BE49-F238E27FC236}">
                  <a16:creationId xmlns:a16="http://schemas.microsoft.com/office/drawing/2014/main" id="{A94E972F-8075-4365-896F-39A02AB343A1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8" name="Isosceles Triangle 1257">
              <a:extLst>
                <a:ext uri="{FF2B5EF4-FFF2-40B4-BE49-F238E27FC236}">
                  <a16:creationId xmlns:a16="http://schemas.microsoft.com/office/drawing/2014/main" id="{FA324196-9B58-4190-A5C3-F879FE6F591A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59" name="Isosceles Triangle 1258">
              <a:extLst>
                <a:ext uri="{FF2B5EF4-FFF2-40B4-BE49-F238E27FC236}">
                  <a16:creationId xmlns:a16="http://schemas.microsoft.com/office/drawing/2014/main" id="{1FBB0C2B-27E2-45DA-B092-081295BC2847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0" name="Isosceles Triangle 1259">
              <a:extLst>
                <a:ext uri="{FF2B5EF4-FFF2-40B4-BE49-F238E27FC236}">
                  <a16:creationId xmlns:a16="http://schemas.microsoft.com/office/drawing/2014/main" id="{825CD657-B1A5-43A8-9105-EC65B320559D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1" name="Isosceles Triangle 1260">
              <a:extLst>
                <a:ext uri="{FF2B5EF4-FFF2-40B4-BE49-F238E27FC236}">
                  <a16:creationId xmlns:a16="http://schemas.microsoft.com/office/drawing/2014/main" id="{E47FA16D-2DE4-4D45-A1EA-F02A3D1B1E07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2" name="Isosceles Triangle 1261">
              <a:extLst>
                <a:ext uri="{FF2B5EF4-FFF2-40B4-BE49-F238E27FC236}">
                  <a16:creationId xmlns:a16="http://schemas.microsoft.com/office/drawing/2014/main" id="{5C30B644-D8B1-4096-9A60-52FA037B663E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3" name="Isosceles Triangle 1262">
              <a:extLst>
                <a:ext uri="{FF2B5EF4-FFF2-40B4-BE49-F238E27FC236}">
                  <a16:creationId xmlns:a16="http://schemas.microsoft.com/office/drawing/2014/main" id="{41AFFED3-6FEB-4BF3-B61E-55AE064F5D1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4" name="Isosceles Triangle 1263">
              <a:extLst>
                <a:ext uri="{FF2B5EF4-FFF2-40B4-BE49-F238E27FC236}">
                  <a16:creationId xmlns:a16="http://schemas.microsoft.com/office/drawing/2014/main" id="{7C5AE980-0907-431F-B82E-76D49956FCA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5" name="Isosceles Triangle 1264">
              <a:extLst>
                <a:ext uri="{FF2B5EF4-FFF2-40B4-BE49-F238E27FC236}">
                  <a16:creationId xmlns:a16="http://schemas.microsoft.com/office/drawing/2014/main" id="{979D50AB-5B2C-4AD3-AE66-E2BCE3CACD2B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6" name="Isosceles Triangle 1265">
              <a:extLst>
                <a:ext uri="{FF2B5EF4-FFF2-40B4-BE49-F238E27FC236}">
                  <a16:creationId xmlns:a16="http://schemas.microsoft.com/office/drawing/2014/main" id="{1E4D3DF7-CD6E-446C-8B5B-9E188D52F97B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7" name="Isosceles Triangle 1266">
              <a:extLst>
                <a:ext uri="{FF2B5EF4-FFF2-40B4-BE49-F238E27FC236}">
                  <a16:creationId xmlns:a16="http://schemas.microsoft.com/office/drawing/2014/main" id="{7F9CEDCE-B640-40FC-B42D-DDC813A9DEEB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8" name="Isosceles Triangle 1267">
              <a:extLst>
                <a:ext uri="{FF2B5EF4-FFF2-40B4-BE49-F238E27FC236}">
                  <a16:creationId xmlns:a16="http://schemas.microsoft.com/office/drawing/2014/main" id="{3FCD3467-4EF7-4FD8-A0D3-337F124EFEC1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69" name="Isosceles Triangle 1268">
              <a:extLst>
                <a:ext uri="{FF2B5EF4-FFF2-40B4-BE49-F238E27FC236}">
                  <a16:creationId xmlns:a16="http://schemas.microsoft.com/office/drawing/2014/main" id="{7F021E12-75E9-46A4-8889-432436C88D24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0" name="Isosceles Triangle 1269">
              <a:extLst>
                <a:ext uri="{FF2B5EF4-FFF2-40B4-BE49-F238E27FC236}">
                  <a16:creationId xmlns:a16="http://schemas.microsoft.com/office/drawing/2014/main" id="{A615BC9A-7062-4217-B43F-43CA71399077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1" name="Isosceles Triangle 1270">
              <a:extLst>
                <a:ext uri="{FF2B5EF4-FFF2-40B4-BE49-F238E27FC236}">
                  <a16:creationId xmlns:a16="http://schemas.microsoft.com/office/drawing/2014/main" id="{F50C3B9D-240D-42B6-908C-1CA92DC6E5C5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2" name="Isosceles Triangle 1271">
              <a:extLst>
                <a:ext uri="{FF2B5EF4-FFF2-40B4-BE49-F238E27FC236}">
                  <a16:creationId xmlns:a16="http://schemas.microsoft.com/office/drawing/2014/main" id="{78DAC4E4-383A-4ED6-AB17-2256B7214BEC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3" name="Isosceles Triangle 1272">
              <a:extLst>
                <a:ext uri="{FF2B5EF4-FFF2-40B4-BE49-F238E27FC236}">
                  <a16:creationId xmlns:a16="http://schemas.microsoft.com/office/drawing/2014/main" id="{9E3C93DB-FCB0-4ADD-9F20-314B73C24487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4" name="Isosceles Triangle 1273">
              <a:extLst>
                <a:ext uri="{FF2B5EF4-FFF2-40B4-BE49-F238E27FC236}">
                  <a16:creationId xmlns:a16="http://schemas.microsoft.com/office/drawing/2014/main" id="{BFA02B67-07DF-44B0-B640-4C0E69EA32B7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5" name="Isosceles Triangle 1274">
              <a:extLst>
                <a:ext uri="{FF2B5EF4-FFF2-40B4-BE49-F238E27FC236}">
                  <a16:creationId xmlns:a16="http://schemas.microsoft.com/office/drawing/2014/main" id="{A19096B9-B4B4-404D-9D11-3B2EF9818AAC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6" name="Isosceles Triangle 1275">
              <a:extLst>
                <a:ext uri="{FF2B5EF4-FFF2-40B4-BE49-F238E27FC236}">
                  <a16:creationId xmlns:a16="http://schemas.microsoft.com/office/drawing/2014/main" id="{B4C5F7E0-86AD-489C-9DE1-8FD2E5B66C19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7" name="Isosceles Triangle 1276">
              <a:extLst>
                <a:ext uri="{FF2B5EF4-FFF2-40B4-BE49-F238E27FC236}">
                  <a16:creationId xmlns:a16="http://schemas.microsoft.com/office/drawing/2014/main" id="{22CC96AE-ADF4-47A4-AC29-201A59393386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8" name="Isosceles Triangle 1277">
              <a:extLst>
                <a:ext uri="{FF2B5EF4-FFF2-40B4-BE49-F238E27FC236}">
                  <a16:creationId xmlns:a16="http://schemas.microsoft.com/office/drawing/2014/main" id="{82451DD9-3972-4683-83A3-DE6FCED8D303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79" name="Isosceles Triangle 1278">
              <a:extLst>
                <a:ext uri="{FF2B5EF4-FFF2-40B4-BE49-F238E27FC236}">
                  <a16:creationId xmlns:a16="http://schemas.microsoft.com/office/drawing/2014/main" id="{D2165A8C-1137-4033-A121-AD6ED6671CD3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0" name="Isosceles Triangle 1279">
              <a:extLst>
                <a:ext uri="{FF2B5EF4-FFF2-40B4-BE49-F238E27FC236}">
                  <a16:creationId xmlns:a16="http://schemas.microsoft.com/office/drawing/2014/main" id="{C814280E-B5CA-47B6-AAE0-2062DF782C0C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1" name="Isosceles Triangle 1280">
              <a:extLst>
                <a:ext uri="{FF2B5EF4-FFF2-40B4-BE49-F238E27FC236}">
                  <a16:creationId xmlns:a16="http://schemas.microsoft.com/office/drawing/2014/main" id="{690B76C9-9E23-435E-B0B5-F269A16AC8A4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2" name="Isosceles Triangle 1281">
              <a:extLst>
                <a:ext uri="{FF2B5EF4-FFF2-40B4-BE49-F238E27FC236}">
                  <a16:creationId xmlns:a16="http://schemas.microsoft.com/office/drawing/2014/main" id="{A9C0D695-F0B0-4E3E-B862-E910C67F6586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3" name="Isosceles Triangle 1282">
              <a:extLst>
                <a:ext uri="{FF2B5EF4-FFF2-40B4-BE49-F238E27FC236}">
                  <a16:creationId xmlns:a16="http://schemas.microsoft.com/office/drawing/2014/main" id="{060B8FD2-1EC1-437F-8986-CEBBA739E391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4" name="Isosceles Triangle 1283">
              <a:extLst>
                <a:ext uri="{FF2B5EF4-FFF2-40B4-BE49-F238E27FC236}">
                  <a16:creationId xmlns:a16="http://schemas.microsoft.com/office/drawing/2014/main" id="{10F1C376-3469-4002-93EB-037E12DB48F5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5" name="Isosceles Triangle 1284">
              <a:extLst>
                <a:ext uri="{FF2B5EF4-FFF2-40B4-BE49-F238E27FC236}">
                  <a16:creationId xmlns:a16="http://schemas.microsoft.com/office/drawing/2014/main" id="{EA3A6C27-22A4-4298-B2E6-1141BCA7F058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6" name="Isosceles Triangle 1285">
              <a:extLst>
                <a:ext uri="{FF2B5EF4-FFF2-40B4-BE49-F238E27FC236}">
                  <a16:creationId xmlns:a16="http://schemas.microsoft.com/office/drawing/2014/main" id="{89C062B6-62F1-42B1-B8D8-C9E9882CAE43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7" name="Isosceles Triangle 1286">
              <a:extLst>
                <a:ext uri="{FF2B5EF4-FFF2-40B4-BE49-F238E27FC236}">
                  <a16:creationId xmlns:a16="http://schemas.microsoft.com/office/drawing/2014/main" id="{27E5142F-AD13-401F-BD22-12F47AEC7690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8" name="Isosceles Triangle 1287">
              <a:extLst>
                <a:ext uri="{FF2B5EF4-FFF2-40B4-BE49-F238E27FC236}">
                  <a16:creationId xmlns:a16="http://schemas.microsoft.com/office/drawing/2014/main" id="{82BB1F4B-E37A-4D5D-9E60-94E7E2420973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89" name="Isosceles Triangle 1288">
              <a:extLst>
                <a:ext uri="{FF2B5EF4-FFF2-40B4-BE49-F238E27FC236}">
                  <a16:creationId xmlns:a16="http://schemas.microsoft.com/office/drawing/2014/main" id="{9F87AE37-E4F3-4AE7-A1D6-F67224C6AA3A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0" name="Isosceles Triangle 1289">
              <a:extLst>
                <a:ext uri="{FF2B5EF4-FFF2-40B4-BE49-F238E27FC236}">
                  <a16:creationId xmlns:a16="http://schemas.microsoft.com/office/drawing/2014/main" id="{D706EB0E-777E-4660-9ACF-CBA65AC331A7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1" name="Isosceles Triangle 1290">
              <a:extLst>
                <a:ext uri="{FF2B5EF4-FFF2-40B4-BE49-F238E27FC236}">
                  <a16:creationId xmlns:a16="http://schemas.microsoft.com/office/drawing/2014/main" id="{15C2C4D3-EBF4-4077-BDA7-500D783B3931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2" name="Isosceles Triangle 1291">
              <a:extLst>
                <a:ext uri="{FF2B5EF4-FFF2-40B4-BE49-F238E27FC236}">
                  <a16:creationId xmlns:a16="http://schemas.microsoft.com/office/drawing/2014/main" id="{D276FBEB-05E4-4388-978E-58D90CE18BBA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3" name="Isosceles Triangle 1292">
              <a:extLst>
                <a:ext uri="{FF2B5EF4-FFF2-40B4-BE49-F238E27FC236}">
                  <a16:creationId xmlns:a16="http://schemas.microsoft.com/office/drawing/2014/main" id="{D3F04318-AB84-4678-BBDC-606C4EAFC18C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4" name="Isosceles Triangle 1293">
              <a:extLst>
                <a:ext uri="{FF2B5EF4-FFF2-40B4-BE49-F238E27FC236}">
                  <a16:creationId xmlns:a16="http://schemas.microsoft.com/office/drawing/2014/main" id="{371ACEE3-2CC6-41B0-AF70-42C68C67D0B3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5" name="Isosceles Triangle 1294">
              <a:extLst>
                <a:ext uri="{FF2B5EF4-FFF2-40B4-BE49-F238E27FC236}">
                  <a16:creationId xmlns:a16="http://schemas.microsoft.com/office/drawing/2014/main" id="{6FA03302-8FEB-485D-86FC-383E7BF2B421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6" name="Isosceles Triangle 1295">
              <a:extLst>
                <a:ext uri="{FF2B5EF4-FFF2-40B4-BE49-F238E27FC236}">
                  <a16:creationId xmlns:a16="http://schemas.microsoft.com/office/drawing/2014/main" id="{920EF16B-AC5C-4CD5-8574-A710381D942B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7" name="Isosceles Triangle 1296">
              <a:extLst>
                <a:ext uri="{FF2B5EF4-FFF2-40B4-BE49-F238E27FC236}">
                  <a16:creationId xmlns:a16="http://schemas.microsoft.com/office/drawing/2014/main" id="{05EB11FC-DD8B-482A-B175-F91618A916C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8" name="Isosceles Triangle 1297">
              <a:extLst>
                <a:ext uri="{FF2B5EF4-FFF2-40B4-BE49-F238E27FC236}">
                  <a16:creationId xmlns:a16="http://schemas.microsoft.com/office/drawing/2014/main" id="{17C5EC90-3C21-4B11-8B0E-41D667CB7308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299" name="Isosceles Triangle 1298">
              <a:extLst>
                <a:ext uri="{FF2B5EF4-FFF2-40B4-BE49-F238E27FC236}">
                  <a16:creationId xmlns:a16="http://schemas.microsoft.com/office/drawing/2014/main" id="{A3E38636-4CAE-4331-933F-E60EA46B2C34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0" name="Isosceles Triangle 1299">
              <a:extLst>
                <a:ext uri="{FF2B5EF4-FFF2-40B4-BE49-F238E27FC236}">
                  <a16:creationId xmlns:a16="http://schemas.microsoft.com/office/drawing/2014/main" id="{809A70FA-7337-4FE9-9EB3-9C72223434FF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1" name="Isosceles Triangle 1300">
              <a:extLst>
                <a:ext uri="{FF2B5EF4-FFF2-40B4-BE49-F238E27FC236}">
                  <a16:creationId xmlns:a16="http://schemas.microsoft.com/office/drawing/2014/main" id="{D3012609-2199-404B-B3E7-C595AC1B2432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2" name="Isosceles Triangle 1301">
              <a:extLst>
                <a:ext uri="{FF2B5EF4-FFF2-40B4-BE49-F238E27FC236}">
                  <a16:creationId xmlns:a16="http://schemas.microsoft.com/office/drawing/2014/main" id="{E9A51264-743C-44D8-BB13-718A89CEA399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3" name="Isosceles Triangle 1302">
              <a:extLst>
                <a:ext uri="{FF2B5EF4-FFF2-40B4-BE49-F238E27FC236}">
                  <a16:creationId xmlns:a16="http://schemas.microsoft.com/office/drawing/2014/main" id="{35D6C070-0937-4AFC-89F9-E39864F2A980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4" name="Isosceles Triangle 1303">
              <a:extLst>
                <a:ext uri="{FF2B5EF4-FFF2-40B4-BE49-F238E27FC236}">
                  <a16:creationId xmlns:a16="http://schemas.microsoft.com/office/drawing/2014/main" id="{E40503B0-F2C5-48A4-BE5B-0AB7B0EA23D2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5" name="Isosceles Triangle 1304">
              <a:extLst>
                <a:ext uri="{FF2B5EF4-FFF2-40B4-BE49-F238E27FC236}">
                  <a16:creationId xmlns:a16="http://schemas.microsoft.com/office/drawing/2014/main" id="{7A132DE6-C5A2-4A73-BB0E-DF3DFA75DB39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6" name="Isosceles Triangle 1305">
              <a:extLst>
                <a:ext uri="{FF2B5EF4-FFF2-40B4-BE49-F238E27FC236}">
                  <a16:creationId xmlns:a16="http://schemas.microsoft.com/office/drawing/2014/main" id="{90B65CE4-183E-4770-814A-773805FBE73A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7" name="Isosceles Triangle 1306">
              <a:extLst>
                <a:ext uri="{FF2B5EF4-FFF2-40B4-BE49-F238E27FC236}">
                  <a16:creationId xmlns:a16="http://schemas.microsoft.com/office/drawing/2014/main" id="{DFA33A42-763C-470A-A42D-FBB3A9CDA338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8" name="Isosceles Triangle 1307">
              <a:extLst>
                <a:ext uri="{FF2B5EF4-FFF2-40B4-BE49-F238E27FC236}">
                  <a16:creationId xmlns:a16="http://schemas.microsoft.com/office/drawing/2014/main" id="{D878AD94-DF86-4F3D-9710-5E36704F0944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09" name="Isosceles Triangle 1308">
              <a:extLst>
                <a:ext uri="{FF2B5EF4-FFF2-40B4-BE49-F238E27FC236}">
                  <a16:creationId xmlns:a16="http://schemas.microsoft.com/office/drawing/2014/main" id="{8773DCDE-B79D-4342-B68E-281A7893401B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0" name="Isosceles Triangle 1309">
              <a:extLst>
                <a:ext uri="{FF2B5EF4-FFF2-40B4-BE49-F238E27FC236}">
                  <a16:creationId xmlns:a16="http://schemas.microsoft.com/office/drawing/2014/main" id="{65512DA7-39B9-47C8-9076-550D91596299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1" name="Isosceles Triangle 1310">
              <a:extLst>
                <a:ext uri="{FF2B5EF4-FFF2-40B4-BE49-F238E27FC236}">
                  <a16:creationId xmlns:a16="http://schemas.microsoft.com/office/drawing/2014/main" id="{676E809A-518F-43F6-9EA2-AC8FE90D7F67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2" name="Isosceles Triangle 1311">
              <a:extLst>
                <a:ext uri="{FF2B5EF4-FFF2-40B4-BE49-F238E27FC236}">
                  <a16:creationId xmlns:a16="http://schemas.microsoft.com/office/drawing/2014/main" id="{B80D3EF1-61DF-4A38-ACAF-0E05D3202529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3" name="Isosceles Triangle 1312">
              <a:extLst>
                <a:ext uri="{FF2B5EF4-FFF2-40B4-BE49-F238E27FC236}">
                  <a16:creationId xmlns:a16="http://schemas.microsoft.com/office/drawing/2014/main" id="{C1654204-6C11-443C-9A9D-835B30D7E3CB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4" name="Isosceles Triangle 1313">
              <a:extLst>
                <a:ext uri="{FF2B5EF4-FFF2-40B4-BE49-F238E27FC236}">
                  <a16:creationId xmlns:a16="http://schemas.microsoft.com/office/drawing/2014/main" id="{D7B2A898-676F-4DAB-9DCC-241567109E9C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5" name="Isosceles Triangle 1314">
              <a:extLst>
                <a:ext uri="{FF2B5EF4-FFF2-40B4-BE49-F238E27FC236}">
                  <a16:creationId xmlns:a16="http://schemas.microsoft.com/office/drawing/2014/main" id="{6CB6A02C-8DEE-45B2-986D-89AF012E7D17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6" name="Isosceles Triangle 1315">
              <a:extLst>
                <a:ext uri="{FF2B5EF4-FFF2-40B4-BE49-F238E27FC236}">
                  <a16:creationId xmlns:a16="http://schemas.microsoft.com/office/drawing/2014/main" id="{831E6A31-0057-4874-8266-7B6C6F95A07C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7" name="Isosceles Triangle 1316">
              <a:extLst>
                <a:ext uri="{FF2B5EF4-FFF2-40B4-BE49-F238E27FC236}">
                  <a16:creationId xmlns:a16="http://schemas.microsoft.com/office/drawing/2014/main" id="{4F92620D-BC80-4277-9240-35F5936B82BD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8" name="Isosceles Triangle 1317">
              <a:extLst>
                <a:ext uri="{FF2B5EF4-FFF2-40B4-BE49-F238E27FC236}">
                  <a16:creationId xmlns:a16="http://schemas.microsoft.com/office/drawing/2014/main" id="{BC240CB7-014B-4C7C-B781-2AE813C09059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19" name="Isosceles Triangle 1318">
              <a:extLst>
                <a:ext uri="{FF2B5EF4-FFF2-40B4-BE49-F238E27FC236}">
                  <a16:creationId xmlns:a16="http://schemas.microsoft.com/office/drawing/2014/main" id="{65AE86DC-3A91-4484-8DAC-DF3A36C41F58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0" name="Isosceles Triangle 1319">
              <a:extLst>
                <a:ext uri="{FF2B5EF4-FFF2-40B4-BE49-F238E27FC236}">
                  <a16:creationId xmlns:a16="http://schemas.microsoft.com/office/drawing/2014/main" id="{303371F7-B1D4-4833-94A0-7ACEDFC40028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1" name="Isosceles Triangle 1320">
              <a:extLst>
                <a:ext uri="{FF2B5EF4-FFF2-40B4-BE49-F238E27FC236}">
                  <a16:creationId xmlns:a16="http://schemas.microsoft.com/office/drawing/2014/main" id="{AACB10B8-7E54-4898-8A0B-A442D277319B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2" name="Isosceles Triangle 1321">
              <a:extLst>
                <a:ext uri="{FF2B5EF4-FFF2-40B4-BE49-F238E27FC236}">
                  <a16:creationId xmlns:a16="http://schemas.microsoft.com/office/drawing/2014/main" id="{22310BCE-02E9-4019-A664-9BAF9FE2864D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3" name="Isosceles Triangle 1322">
              <a:extLst>
                <a:ext uri="{FF2B5EF4-FFF2-40B4-BE49-F238E27FC236}">
                  <a16:creationId xmlns:a16="http://schemas.microsoft.com/office/drawing/2014/main" id="{2858636F-46E5-4356-84C3-4155F76630FF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4" name="Isosceles Triangle 1323">
              <a:extLst>
                <a:ext uri="{FF2B5EF4-FFF2-40B4-BE49-F238E27FC236}">
                  <a16:creationId xmlns:a16="http://schemas.microsoft.com/office/drawing/2014/main" id="{7A9C760F-96C9-4E89-8011-82BA9BB2A676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5" name="Isosceles Triangle 1324">
              <a:extLst>
                <a:ext uri="{FF2B5EF4-FFF2-40B4-BE49-F238E27FC236}">
                  <a16:creationId xmlns:a16="http://schemas.microsoft.com/office/drawing/2014/main" id="{18ED6B48-FD0F-4ADF-84BB-BAA6B8886641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6" name="Isosceles Triangle 1325">
              <a:extLst>
                <a:ext uri="{FF2B5EF4-FFF2-40B4-BE49-F238E27FC236}">
                  <a16:creationId xmlns:a16="http://schemas.microsoft.com/office/drawing/2014/main" id="{F722A36E-4021-472F-84EF-FF793DAACE2E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7" name="Isosceles Triangle 1326">
              <a:extLst>
                <a:ext uri="{FF2B5EF4-FFF2-40B4-BE49-F238E27FC236}">
                  <a16:creationId xmlns:a16="http://schemas.microsoft.com/office/drawing/2014/main" id="{D257A5E4-9577-4069-A89D-B64A0A8CB2AF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8" name="Isosceles Triangle 1327">
              <a:extLst>
                <a:ext uri="{FF2B5EF4-FFF2-40B4-BE49-F238E27FC236}">
                  <a16:creationId xmlns:a16="http://schemas.microsoft.com/office/drawing/2014/main" id="{94DC83B0-BFCA-4515-AE08-D4C6795121DD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29" name="Isosceles Triangle 1328">
              <a:extLst>
                <a:ext uri="{FF2B5EF4-FFF2-40B4-BE49-F238E27FC236}">
                  <a16:creationId xmlns:a16="http://schemas.microsoft.com/office/drawing/2014/main" id="{BF840767-F1AB-41B9-9D0F-3B4C962C9A70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0" name="Isosceles Triangle 1329">
              <a:extLst>
                <a:ext uri="{FF2B5EF4-FFF2-40B4-BE49-F238E27FC236}">
                  <a16:creationId xmlns:a16="http://schemas.microsoft.com/office/drawing/2014/main" id="{991263F3-449F-4E09-AAE8-D7D6CDDF8272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1" name="Isosceles Triangle 1330">
              <a:extLst>
                <a:ext uri="{FF2B5EF4-FFF2-40B4-BE49-F238E27FC236}">
                  <a16:creationId xmlns:a16="http://schemas.microsoft.com/office/drawing/2014/main" id="{11338266-1415-404B-9211-26B1A217D886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2" name="Isosceles Triangle 1331">
              <a:extLst>
                <a:ext uri="{FF2B5EF4-FFF2-40B4-BE49-F238E27FC236}">
                  <a16:creationId xmlns:a16="http://schemas.microsoft.com/office/drawing/2014/main" id="{6A832BBF-B912-4597-AA7C-FDD3248F86F4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3" name="Isosceles Triangle 1332">
              <a:extLst>
                <a:ext uri="{FF2B5EF4-FFF2-40B4-BE49-F238E27FC236}">
                  <a16:creationId xmlns:a16="http://schemas.microsoft.com/office/drawing/2014/main" id="{02A48F02-947E-4432-A996-85FB6ADE408A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4" name="Isosceles Triangle 1333">
              <a:extLst>
                <a:ext uri="{FF2B5EF4-FFF2-40B4-BE49-F238E27FC236}">
                  <a16:creationId xmlns:a16="http://schemas.microsoft.com/office/drawing/2014/main" id="{4F48730E-C9CA-4F8F-BDEB-4A51B5CC26DD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5" name="Isosceles Triangle 1334">
              <a:extLst>
                <a:ext uri="{FF2B5EF4-FFF2-40B4-BE49-F238E27FC236}">
                  <a16:creationId xmlns:a16="http://schemas.microsoft.com/office/drawing/2014/main" id="{C4506E05-7FE5-463C-B87C-40ECDF6A7C62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6" name="Isosceles Triangle 1335">
              <a:extLst>
                <a:ext uri="{FF2B5EF4-FFF2-40B4-BE49-F238E27FC236}">
                  <a16:creationId xmlns:a16="http://schemas.microsoft.com/office/drawing/2014/main" id="{DF2BBD85-E572-4AF7-8C3E-3A9E3412FC24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7" name="Isosceles Triangle 1336">
              <a:extLst>
                <a:ext uri="{FF2B5EF4-FFF2-40B4-BE49-F238E27FC236}">
                  <a16:creationId xmlns:a16="http://schemas.microsoft.com/office/drawing/2014/main" id="{8B111899-9AE0-48CC-A443-AD90CD624AE9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8" name="Isosceles Triangle 1337">
              <a:extLst>
                <a:ext uri="{FF2B5EF4-FFF2-40B4-BE49-F238E27FC236}">
                  <a16:creationId xmlns:a16="http://schemas.microsoft.com/office/drawing/2014/main" id="{4ACF816E-D632-4199-938B-3317380B91D6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39" name="Isosceles Triangle 1338">
              <a:extLst>
                <a:ext uri="{FF2B5EF4-FFF2-40B4-BE49-F238E27FC236}">
                  <a16:creationId xmlns:a16="http://schemas.microsoft.com/office/drawing/2014/main" id="{CD778F87-8BC7-458F-BD82-4C4003000748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0" name="Isosceles Triangle 1339">
              <a:extLst>
                <a:ext uri="{FF2B5EF4-FFF2-40B4-BE49-F238E27FC236}">
                  <a16:creationId xmlns:a16="http://schemas.microsoft.com/office/drawing/2014/main" id="{036FB01E-434D-45D8-9B5E-995612605A3D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1" name="Isosceles Triangle 1340">
              <a:extLst>
                <a:ext uri="{FF2B5EF4-FFF2-40B4-BE49-F238E27FC236}">
                  <a16:creationId xmlns:a16="http://schemas.microsoft.com/office/drawing/2014/main" id="{41C0AE26-912C-4817-9603-61A7124456E8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2" name="Isosceles Triangle 1341">
              <a:extLst>
                <a:ext uri="{FF2B5EF4-FFF2-40B4-BE49-F238E27FC236}">
                  <a16:creationId xmlns:a16="http://schemas.microsoft.com/office/drawing/2014/main" id="{95F4651E-3CBE-4895-938D-B8C1F901C99A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3" name="Isosceles Triangle 1342">
              <a:extLst>
                <a:ext uri="{FF2B5EF4-FFF2-40B4-BE49-F238E27FC236}">
                  <a16:creationId xmlns:a16="http://schemas.microsoft.com/office/drawing/2014/main" id="{818EA14C-1852-4791-BE69-B0F472C5CBB8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4" name="Isosceles Triangle 1343">
              <a:extLst>
                <a:ext uri="{FF2B5EF4-FFF2-40B4-BE49-F238E27FC236}">
                  <a16:creationId xmlns:a16="http://schemas.microsoft.com/office/drawing/2014/main" id="{B1F22472-9E4B-48D2-829A-F849CBD83A3A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5" name="Isosceles Triangle 1344">
              <a:extLst>
                <a:ext uri="{FF2B5EF4-FFF2-40B4-BE49-F238E27FC236}">
                  <a16:creationId xmlns:a16="http://schemas.microsoft.com/office/drawing/2014/main" id="{DEE74C17-CCB3-4839-8090-78FC5978CA55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6" name="Isosceles Triangle 1345">
              <a:extLst>
                <a:ext uri="{FF2B5EF4-FFF2-40B4-BE49-F238E27FC236}">
                  <a16:creationId xmlns:a16="http://schemas.microsoft.com/office/drawing/2014/main" id="{FBD95D6D-6CA1-4A7A-A52A-0ED252166728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8D71AD3D-0693-4368-81A4-DB6FEB12EDDF}"/>
              </a:ext>
            </a:extLst>
          </p:cNvPr>
          <p:cNvGrpSpPr/>
          <p:nvPr/>
        </p:nvGrpSpPr>
        <p:grpSpPr>
          <a:xfrm>
            <a:off x="6888765" y="177344"/>
            <a:ext cx="2153320" cy="6805340"/>
            <a:chOff x="151100" y="188356"/>
            <a:chExt cx="2153320" cy="6805340"/>
          </a:xfrm>
        </p:grpSpPr>
        <p:sp>
          <p:nvSpPr>
            <p:cNvPr id="1348" name="Isosceles Triangle 1347">
              <a:extLst>
                <a:ext uri="{FF2B5EF4-FFF2-40B4-BE49-F238E27FC236}">
                  <a16:creationId xmlns:a16="http://schemas.microsoft.com/office/drawing/2014/main" id="{7BF2BE1C-1306-4FC4-83FE-2CA52F4C732E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49" name="Isosceles Triangle 1348">
              <a:extLst>
                <a:ext uri="{FF2B5EF4-FFF2-40B4-BE49-F238E27FC236}">
                  <a16:creationId xmlns:a16="http://schemas.microsoft.com/office/drawing/2014/main" id="{22731430-0BF6-40F9-B37F-3490DCE0343E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0" name="Isosceles Triangle 1349">
              <a:extLst>
                <a:ext uri="{FF2B5EF4-FFF2-40B4-BE49-F238E27FC236}">
                  <a16:creationId xmlns:a16="http://schemas.microsoft.com/office/drawing/2014/main" id="{5F429CE4-936D-4A59-94A4-1334FB29FD7E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1" name="Isosceles Triangle 1350">
              <a:extLst>
                <a:ext uri="{FF2B5EF4-FFF2-40B4-BE49-F238E27FC236}">
                  <a16:creationId xmlns:a16="http://schemas.microsoft.com/office/drawing/2014/main" id="{B04ADDB8-375E-44FE-9448-D9585905F222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2" name="Isosceles Triangle 1351">
              <a:extLst>
                <a:ext uri="{FF2B5EF4-FFF2-40B4-BE49-F238E27FC236}">
                  <a16:creationId xmlns:a16="http://schemas.microsoft.com/office/drawing/2014/main" id="{F3477EF0-5FDF-49A5-B06D-FE985D0F0F53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3" name="Isosceles Triangle 1352">
              <a:extLst>
                <a:ext uri="{FF2B5EF4-FFF2-40B4-BE49-F238E27FC236}">
                  <a16:creationId xmlns:a16="http://schemas.microsoft.com/office/drawing/2014/main" id="{7EB436BD-6B3E-4079-BD15-2FBC8A67F578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4" name="Isosceles Triangle 1353">
              <a:extLst>
                <a:ext uri="{FF2B5EF4-FFF2-40B4-BE49-F238E27FC236}">
                  <a16:creationId xmlns:a16="http://schemas.microsoft.com/office/drawing/2014/main" id="{5B5F8107-9B1B-42F4-8D29-C8EBC9DE10C3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5" name="Isosceles Triangle 1354">
              <a:extLst>
                <a:ext uri="{FF2B5EF4-FFF2-40B4-BE49-F238E27FC236}">
                  <a16:creationId xmlns:a16="http://schemas.microsoft.com/office/drawing/2014/main" id="{92115689-5F6E-45EA-A41D-7B7DE945608E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6" name="Isosceles Triangle 1355">
              <a:extLst>
                <a:ext uri="{FF2B5EF4-FFF2-40B4-BE49-F238E27FC236}">
                  <a16:creationId xmlns:a16="http://schemas.microsoft.com/office/drawing/2014/main" id="{B544574C-4B24-4E58-9012-C67562D3BD6C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7" name="Isosceles Triangle 1356">
              <a:extLst>
                <a:ext uri="{FF2B5EF4-FFF2-40B4-BE49-F238E27FC236}">
                  <a16:creationId xmlns:a16="http://schemas.microsoft.com/office/drawing/2014/main" id="{3F86AAC9-FE74-4C09-B9CC-FB68A2AE54CC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8" name="Isosceles Triangle 1357">
              <a:extLst>
                <a:ext uri="{FF2B5EF4-FFF2-40B4-BE49-F238E27FC236}">
                  <a16:creationId xmlns:a16="http://schemas.microsoft.com/office/drawing/2014/main" id="{7F6AC092-0F13-4E3C-819E-B69422F7EDA4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59" name="Isosceles Triangle 1358">
              <a:extLst>
                <a:ext uri="{FF2B5EF4-FFF2-40B4-BE49-F238E27FC236}">
                  <a16:creationId xmlns:a16="http://schemas.microsoft.com/office/drawing/2014/main" id="{3F1DF1A4-D079-45F5-9632-AD2719649A4C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0" name="Isosceles Triangle 1359">
              <a:extLst>
                <a:ext uri="{FF2B5EF4-FFF2-40B4-BE49-F238E27FC236}">
                  <a16:creationId xmlns:a16="http://schemas.microsoft.com/office/drawing/2014/main" id="{48663346-DF4C-416C-8F1F-6DBF8832E944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1" name="Isosceles Triangle 1360">
              <a:extLst>
                <a:ext uri="{FF2B5EF4-FFF2-40B4-BE49-F238E27FC236}">
                  <a16:creationId xmlns:a16="http://schemas.microsoft.com/office/drawing/2014/main" id="{45A33FBE-2076-46FD-A21F-C84C8DB0A8E2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2" name="Isosceles Triangle 1361">
              <a:extLst>
                <a:ext uri="{FF2B5EF4-FFF2-40B4-BE49-F238E27FC236}">
                  <a16:creationId xmlns:a16="http://schemas.microsoft.com/office/drawing/2014/main" id="{1B0CC92F-3089-4AFC-950B-8F9FDD9AF71D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3" name="Isosceles Triangle 1362">
              <a:extLst>
                <a:ext uri="{FF2B5EF4-FFF2-40B4-BE49-F238E27FC236}">
                  <a16:creationId xmlns:a16="http://schemas.microsoft.com/office/drawing/2014/main" id="{F0F2F4FF-F713-4059-8099-E9E87F61026B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4" name="Isosceles Triangle 1363">
              <a:extLst>
                <a:ext uri="{FF2B5EF4-FFF2-40B4-BE49-F238E27FC236}">
                  <a16:creationId xmlns:a16="http://schemas.microsoft.com/office/drawing/2014/main" id="{2C646DB2-BE6A-4B87-B60E-888A5966016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5" name="Isosceles Triangle 1364">
              <a:extLst>
                <a:ext uri="{FF2B5EF4-FFF2-40B4-BE49-F238E27FC236}">
                  <a16:creationId xmlns:a16="http://schemas.microsoft.com/office/drawing/2014/main" id="{68BFA71A-6E0E-483F-BD14-8BCD967D48D8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6" name="Isosceles Triangle 1365">
              <a:extLst>
                <a:ext uri="{FF2B5EF4-FFF2-40B4-BE49-F238E27FC236}">
                  <a16:creationId xmlns:a16="http://schemas.microsoft.com/office/drawing/2014/main" id="{C6C7ABE8-136A-4659-9126-A3C1CF0D38F2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7" name="Isosceles Triangle 1366">
              <a:extLst>
                <a:ext uri="{FF2B5EF4-FFF2-40B4-BE49-F238E27FC236}">
                  <a16:creationId xmlns:a16="http://schemas.microsoft.com/office/drawing/2014/main" id="{62265DCA-E1BC-4418-AFE9-A7029EDBDA6E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8" name="Isosceles Triangle 1367">
              <a:extLst>
                <a:ext uri="{FF2B5EF4-FFF2-40B4-BE49-F238E27FC236}">
                  <a16:creationId xmlns:a16="http://schemas.microsoft.com/office/drawing/2014/main" id="{2AEB00F7-92C5-4850-ADE9-61F5E79DCAE6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69" name="Isosceles Triangle 1368">
              <a:extLst>
                <a:ext uri="{FF2B5EF4-FFF2-40B4-BE49-F238E27FC236}">
                  <a16:creationId xmlns:a16="http://schemas.microsoft.com/office/drawing/2014/main" id="{CDA648FF-D9D1-4CCA-A6A1-AD8E68BFB14F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0" name="Isosceles Triangle 1369">
              <a:extLst>
                <a:ext uri="{FF2B5EF4-FFF2-40B4-BE49-F238E27FC236}">
                  <a16:creationId xmlns:a16="http://schemas.microsoft.com/office/drawing/2014/main" id="{A4135F20-A5AA-4851-A0A5-502E6A614B89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1" name="Isosceles Triangle 1370">
              <a:extLst>
                <a:ext uri="{FF2B5EF4-FFF2-40B4-BE49-F238E27FC236}">
                  <a16:creationId xmlns:a16="http://schemas.microsoft.com/office/drawing/2014/main" id="{1FAD2F2B-151B-4860-9910-C9FE680791B5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2" name="Isosceles Triangle 1371">
              <a:extLst>
                <a:ext uri="{FF2B5EF4-FFF2-40B4-BE49-F238E27FC236}">
                  <a16:creationId xmlns:a16="http://schemas.microsoft.com/office/drawing/2014/main" id="{8E782CB5-4A35-40D7-B51A-A977117CB458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3" name="Isosceles Triangle 1372">
              <a:extLst>
                <a:ext uri="{FF2B5EF4-FFF2-40B4-BE49-F238E27FC236}">
                  <a16:creationId xmlns:a16="http://schemas.microsoft.com/office/drawing/2014/main" id="{2B967682-3AE9-455A-A11C-3188A24F308C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4" name="Isosceles Triangle 1373">
              <a:extLst>
                <a:ext uri="{FF2B5EF4-FFF2-40B4-BE49-F238E27FC236}">
                  <a16:creationId xmlns:a16="http://schemas.microsoft.com/office/drawing/2014/main" id="{91C8BE1E-401F-418A-AC89-D4FBF35DF41A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5" name="Isosceles Triangle 1374">
              <a:extLst>
                <a:ext uri="{FF2B5EF4-FFF2-40B4-BE49-F238E27FC236}">
                  <a16:creationId xmlns:a16="http://schemas.microsoft.com/office/drawing/2014/main" id="{9D1CA15A-F5D1-435C-9741-5339CD4700C4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6" name="Isosceles Triangle 1375">
              <a:extLst>
                <a:ext uri="{FF2B5EF4-FFF2-40B4-BE49-F238E27FC236}">
                  <a16:creationId xmlns:a16="http://schemas.microsoft.com/office/drawing/2014/main" id="{8734FC0F-3097-455F-9641-53B1196B326B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7" name="Isosceles Triangle 1376">
              <a:extLst>
                <a:ext uri="{FF2B5EF4-FFF2-40B4-BE49-F238E27FC236}">
                  <a16:creationId xmlns:a16="http://schemas.microsoft.com/office/drawing/2014/main" id="{E91F89DF-A338-46EE-B990-768BD8A74C27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8" name="Isosceles Triangle 1377">
              <a:extLst>
                <a:ext uri="{FF2B5EF4-FFF2-40B4-BE49-F238E27FC236}">
                  <a16:creationId xmlns:a16="http://schemas.microsoft.com/office/drawing/2014/main" id="{463CD687-3846-4A1C-9EC5-358BE3389BFA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79" name="Isosceles Triangle 1378">
              <a:extLst>
                <a:ext uri="{FF2B5EF4-FFF2-40B4-BE49-F238E27FC236}">
                  <a16:creationId xmlns:a16="http://schemas.microsoft.com/office/drawing/2014/main" id="{398D5195-ED4F-4E0F-A32B-2086EEDDC8A6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0" name="Isosceles Triangle 1379">
              <a:extLst>
                <a:ext uri="{FF2B5EF4-FFF2-40B4-BE49-F238E27FC236}">
                  <a16:creationId xmlns:a16="http://schemas.microsoft.com/office/drawing/2014/main" id="{969439A6-5530-4326-911C-3F7E64BBD81F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1" name="Isosceles Triangle 1380">
              <a:extLst>
                <a:ext uri="{FF2B5EF4-FFF2-40B4-BE49-F238E27FC236}">
                  <a16:creationId xmlns:a16="http://schemas.microsoft.com/office/drawing/2014/main" id="{3E36B3F8-E55D-44EA-A305-6FEA83F07800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2" name="Isosceles Triangle 1381">
              <a:extLst>
                <a:ext uri="{FF2B5EF4-FFF2-40B4-BE49-F238E27FC236}">
                  <a16:creationId xmlns:a16="http://schemas.microsoft.com/office/drawing/2014/main" id="{65CAD973-FAC6-429D-A3C5-FEC2862BB19F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3" name="Isosceles Triangle 1382">
              <a:extLst>
                <a:ext uri="{FF2B5EF4-FFF2-40B4-BE49-F238E27FC236}">
                  <a16:creationId xmlns:a16="http://schemas.microsoft.com/office/drawing/2014/main" id="{428E8B44-6701-4192-A175-DFA3292BE7F8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4" name="Isosceles Triangle 1383">
              <a:extLst>
                <a:ext uri="{FF2B5EF4-FFF2-40B4-BE49-F238E27FC236}">
                  <a16:creationId xmlns:a16="http://schemas.microsoft.com/office/drawing/2014/main" id="{4253CAF5-3E5C-4C97-BDD8-DA4708026D7D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5" name="Isosceles Triangle 1384">
              <a:extLst>
                <a:ext uri="{FF2B5EF4-FFF2-40B4-BE49-F238E27FC236}">
                  <a16:creationId xmlns:a16="http://schemas.microsoft.com/office/drawing/2014/main" id="{613E863B-2E64-4F42-AA07-2EF724706706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6" name="Isosceles Triangle 1385">
              <a:extLst>
                <a:ext uri="{FF2B5EF4-FFF2-40B4-BE49-F238E27FC236}">
                  <a16:creationId xmlns:a16="http://schemas.microsoft.com/office/drawing/2014/main" id="{F0A49F49-A4CB-4CB6-8B8D-2DC5085A731A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7" name="Isosceles Triangle 1386">
              <a:extLst>
                <a:ext uri="{FF2B5EF4-FFF2-40B4-BE49-F238E27FC236}">
                  <a16:creationId xmlns:a16="http://schemas.microsoft.com/office/drawing/2014/main" id="{945E4E83-C6A1-41A2-A557-162D21A4FEB1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8" name="Isosceles Triangle 1387">
              <a:extLst>
                <a:ext uri="{FF2B5EF4-FFF2-40B4-BE49-F238E27FC236}">
                  <a16:creationId xmlns:a16="http://schemas.microsoft.com/office/drawing/2014/main" id="{5C398B83-890C-4E7B-8427-A1D12F6EF6C3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89" name="Isosceles Triangle 1388">
              <a:extLst>
                <a:ext uri="{FF2B5EF4-FFF2-40B4-BE49-F238E27FC236}">
                  <a16:creationId xmlns:a16="http://schemas.microsoft.com/office/drawing/2014/main" id="{36AE4DAD-80FA-45B8-96E7-133A9C624D66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0" name="Isosceles Triangle 1389">
              <a:extLst>
                <a:ext uri="{FF2B5EF4-FFF2-40B4-BE49-F238E27FC236}">
                  <a16:creationId xmlns:a16="http://schemas.microsoft.com/office/drawing/2014/main" id="{7AAF836E-7B64-4222-A783-D6C904F4E9B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1" name="Isosceles Triangle 1390">
              <a:extLst>
                <a:ext uri="{FF2B5EF4-FFF2-40B4-BE49-F238E27FC236}">
                  <a16:creationId xmlns:a16="http://schemas.microsoft.com/office/drawing/2014/main" id="{79DB66C9-71A0-496E-9BD6-D64B78F5C872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2" name="Isosceles Triangle 1391">
              <a:extLst>
                <a:ext uri="{FF2B5EF4-FFF2-40B4-BE49-F238E27FC236}">
                  <a16:creationId xmlns:a16="http://schemas.microsoft.com/office/drawing/2014/main" id="{AB141349-9E9D-4042-AEA0-D0B76BD467D6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3" name="Isosceles Triangle 1392">
              <a:extLst>
                <a:ext uri="{FF2B5EF4-FFF2-40B4-BE49-F238E27FC236}">
                  <a16:creationId xmlns:a16="http://schemas.microsoft.com/office/drawing/2014/main" id="{407177E6-9C92-4832-B226-E2F9C54A17A2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4" name="Isosceles Triangle 1393">
              <a:extLst>
                <a:ext uri="{FF2B5EF4-FFF2-40B4-BE49-F238E27FC236}">
                  <a16:creationId xmlns:a16="http://schemas.microsoft.com/office/drawing/2014/main" id="{CE3DEB47-C64B-4D68-9FF3-E3237C1B5C8A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5" name="Isosceles Triangle 1394">
              <a:extLst>
                <a:ext uri="{FF2B5EF4-FFF2-40B4-BE49-F238E27FC236}">
                  <a16:creationId xmlns:a16="http://schemas.microsoft.com/office/drawing/2014/main" id="{C4753FEF-EDC6-4BBA-A4E0-6B2AB4564AD8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6" name="Isosceles Triangle 1395">
              <a:extLst>
                <a:ext uri="{FF2B5EF4-FFF2-40B4-BE49-F238E27FC236}">
                  <a16:creationId xmlns:a16="http://schemas.microsoft.com/office/drawing/2014/main" id="{689F2DAF-16E4-4E8B-A894-BCC8356E15F1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7" name="Isosceles Triangle 1396">
              <a:extLst>
                <a:ext uri="{FF2B5EF4-FFF2-40B4-BE49-F238E27FC236}">
                  <a16:creationId xmlns:a16="http://schemas.microsoft.com/office/drawing/2014/main" id="{76F749C9-153C-4F54-A319-E009D20F396C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8" name="Isosceles Triangle 1397">
              <a:extLst>
                <a:ext uri="{FF2B5EF4-FFF2-40B4-BE49-F238E27FC236}">
                  <a16:creationId xmlns:a16="http://schemas.microsoft.com/office/drawing/2014/main" id="{7DFF4312-68D5-4E0D-9F98-52A464F897AA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399" name="Isosceles Triangle 1398">
              <a:extLst>
                <a:ext uri="{FF2B5EF4-FFF2-40B4-BE49-F238E27FC236}">
                  <a16:creationId xmlns:a16="http://schemas.microsoft.com/office/drawing/2014/main" id="{F0E66C87-3D52-4E43-93C2-A88478F9B390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0" name="Isosceles Triangle 1399">
              <a:extLst>
                <a:ext uri="{FF2B5EF4-FFF2-40B4-BE49-F238E27FC236}">
                  <a16:creationId xmlns:a16="http://schemas.microsoft.com/office/drawing/2014/main" id="{5E4FA842-57A1-41B1-80E6-5BE9967A661B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1" name="Isosceles Triangle 1400">
              <a:extLst>
                <a:ext uri="{FF2B5EF4-FFF2-40B4-BE49-F238E27FC236}">
                  <a16:creationId xmlns:a16="http://schemas.microsoft.com/office/drawing/2014/main" id="{EE6F1014-A558-4D10-BBDF-117EDAAF1A35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2" name="Isosceles Triangle 1401">
              <a:extLst>
                <a:ext uri="{FF2B5EF4-FFF2-40B4-BE49-F238E27FC236}">
                  <a16:creationId xmlns:a16="http://schemas.microsoft.com/office/drawing/2014/main" id="{4B764CAA-9214-4F42-B641-4CE9579A2457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3" name="Isosceles Triangle 1402">
              <a:extLst>
                <a:ext uri="{FF2B5EF4-FFF2-40B4-BE49-F238E27FC236}">
                  <a16:creationId xmlns:a16="http://schemas.microsoft.com/office/drawing/2014/main" id="{E7C31FBD-CD9F-4F67-A684-586F64FD5BBF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4" name="Isosceles Triangle 1403">
              <a:extLst>
                <a:ext uri="{FF2B5EF4-FFF2-40B4-BE49-F238E27FC236}">
                  <a16:creationId xmlns:a16="http://schemas.microsoft.com/office/drawing/2014/main" id="{751DAF28-B734-47F7-BBA8-8D7FCE0230AE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5" name="Isosceles Triangle 1404">
              <a:extLst>
                <a:ext uri="{FF2B5EF4-FFF2-40B4-BE49-F238E27FC236}">
                  <a16:creationId xmlns:a16="http://schemas.microsoft.com/office/drawing/2014/main" id="{7DE8C149-50A9-49A8-85B5-A68BBD92A6F1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6" name="Isosceles Triangle 1405">
              <a:extLst>
                <a:ext uri="{FF2B5EF4-FFF2-40B4-BE49-F238E27FC236}">
                  <a16:creationId xmlns:a16="http://schemas.microsoft.com/office/drawing/2014/main" id="{8BF81479-7D56-4509-AD40-C4B1216EE4FA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7" name="Isosceles Triangle 1406">
              <a:extLst>
                <a:ext uri="{FF2B5EF4-FFF2-40B4-BE49-F238E27FC236}">
                  <a16:creationId xmlns:a16="http://schemas.microsoft.com/office/drawing/2014/main" id="{403D6A2B-7FC8-4BD2-BD62-2E4247399C54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8" name="Isosceles Triangle 1407">
              <a:extLst>
                <a:ext uri="{FF2B5EF4-FFF2-40B4-BE49-F238E27FC236}">
                  <a16:creationId xmlns:a16="http://schemas.microsoft.com/office/drawing/2014/main" id="{7C7C9DDB-4410-4F65-8329-09AF28F050FE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09" name="Isosceles Triangle 1408">
              <a:extLst>
                <a:ext uri="{FF2B5EF4-FFF2-40B4-BE49-F238E27FC236}">
                  <a16:creationId xmlns:a16="http://schemas.microsoft.com/office/drawing/2014/main" id="{E009AEB6-4EC3-4A6B-966A-55C5AF4C6A0B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0" name="Isosceles Triangle 1409">
              <a:extLst>
                <a:ext uri="{FF2B5EF4-FFF2-40B4-BE49-F238E27FC236}">
                  <a16:creationId xmlns:a16="http://schemas.microsoft.com/office/drawing/2014/main" id="{A9734918-C231-4AEC-9B20-EF264F29760D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1" name="Isosceles Triangle 1410">
              <a:extLst>
                <a:ext uri="{FF2B5EF4-FFF2-40B4-BE49-F238E27FC236}">
                  <a16:creationId xmlns:a16="http://schemas.microsoft.com/office/drawing/2014/main" id="{3299AC59-EB75-4452-BC3A-D738C05DF9A7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2" name="Isosceles Triangle 1411">
              <a:extLst>
                <a:ext uri="{FF2B5EF4-FFF2-40B4-BE49-F238E27FC236}">
                  <a16:creationId xmlns:a16="http://schemas.microsoft.com/office/drawing/2014/main" id="{7BCF94DB-2C51-47D3-882C-5A22EE5A311E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3" name="Isosceles Triangle 1412">
              <a:extLst>
                <a:ext uri="{FF2B5EF4-FFF2-40B4-BE49-F238E27FC236}">
                  <a16:creationId xmlns:a16="http://schemas.microsoft.com/office/drawing/2014/main" id="{D6960481-7793-4654-8757-C6D2D147D9D1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4" name="Isosceles Triangle 1413">
              <a:extLst>
                <a:ext uri="{FF2B5EF4-FFF2-40B4-BE49-F238E27FC236}">
                  <a16:creationId xmlns:a16="http://schemas.microsoft.com/office/drawing/2014/main" id="{EDC76277-19C6-4D1C-AB73-0FF86D8F8499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5" name="Isosceles Triangle 1414">
              <a:extLst>
                <a:ext uri="{FF2B5EF4-FFF2-40B4-BE49-F238E27FC236}">
                  <a16:creationId xmlns:a16="http://schemas.microsoft.com/office/drawing/2014/main" id="{A4FC475B-CF94-4820-93FD-1019027D3192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6" name="Isosceles Triangle 1415">
              <a:extLst>
                <a:ext uri="{FF2B5EF4-FFF2-40B4-BE49-F238E27FC236}">
                  <a16:creationId xmlns:a16="http://schemas.microsoft.com/office/drawing/2014/main" id="{FB848895-94F0-4778-8105-D63C7247261D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7" name="Isosceles Triangle 1416">
              <a:extLst>
                <a:ext uri="{FF2B5EF4-FFF2-40B4-BE49-F238E27FC236}">
                  <a16:creationId xmlns:a16="http://schemas.microsoft.com/office/drawing/2014/main" id="{2BD4EF7B-1E59-40E8-A1D2-9CA34A23974D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8" name="Isosceles Triangle 1417">
              <a:extLst>
                <a:ext uri="{FF2B5EF4-FFF2-40B4-BE49-F238E27FC236}">
                  <a16:creationId xmlns:a16="http://schemas.microsoft.com/office/drawing/2014/main" id="{DDE3C08B-398A-43FD-966C-B16FF5B07D2C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19" name="Isosceles Triangle 1418">
              <a:extLst>
                <a:ext uri="{FF2B5EF4-FFF2-40B4-BE49-F238E27FC236}">
                  <a16:creationId xmlns:a16="http://schemas.microsoft.com/office/drawing/2014/main" id="{26594BD2-8EF5-42DE-A2D5-D999F8568BC3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0" name="Isosceles Triangle 1419">
              <a:extLst>
                <a:ext uri="{FF2B5EF4-FFF2-40B4-BE49-F238E27FC236}">
                  <a16:creationId xmlns:a16="http://schemas.microsoft.com/office/drawing/2014/main" id="{7E09E073-327D-49E0-B010-B34FB4BB0B16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1" name="Isosceles Triangle 1420">
              <a:extLst>
                <a:ext uri="{FF2B5EF4-FFF2-40B4-BE49-F238E27FC236}">
                  <a16:creationId xmlns:a16="http://schemas.microsoft.com/office/drawing/2014/main" id="{CFDC9A4A-5BCA-4142-BBE7-04A6783DE872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2" name="Isosceles Triangle 1421">
              <a:extLst>
                <a:ext uri="{FF2B5EF4-FFF2-40B4-BE49-F238E27FC236}">
                  <a16:creationId xmlns:a16="http://schemas.microsoft.com/office/drawing/2014/main" id="{336D5E81-A321-4B92-93AA-1D851D97A378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3" name="Isosceles Triangle 1422">
              <a:extLst>
                <a:ext uri="{FF2B5EF4-FFF2-40B4-BE49-F238E27FC236}">
                  <a16:creationId xmlns:a16="http://schemas.microsoft.com/office/drawing/2014/main" id="{284E432B-E969-4BF2-BE65-D1EA614A43F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4" name="Isosceles Triangle 1423">
              <a:extLst>
                <a:ext uri="{FF2B5EF4-FFF2-40B4-BE49-F238E27FC236}">
                  <a16:creationId xmlns:a16="http://schemas.microsoft.com/office/drawing/2014/main" id="{95EF8C6D-581E-427D-9540-EFD423A0389B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5" name="Isosceles Triangle 1424">
              <a:extLst>
                <a:ext uri="{FF2B5EF4-FFF2-40B4-BE49-F238E27FC236}">
                  <a16:creationId xmlns:a16="http://schemas.microsoft.com/office/drawing/2014/main" id="{E2AA3402-C776-4FF7-9807-F8731EFBCD82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6" name="Isosceles Triangle 1425">
              <a:extLst>
                <a:ext uri="{FF2B5EF4-FFF2-40B4-BE49-F238E27FC236}">
                  <a16:creationId xmlns:a16="http://schemas.microsoft.com/office/drawing/2014/main" id="{D7D21C12-BC52-4416-8A3D-785740159544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7" name="Isosceles Triangle 1426">
              <a:extLst>
                <a:ext uri="{FF2B5EF4-FFF2-40B4-BE49-F238E27FC236}">
                  <a16:creationId xmlns:a16="http://schemas.microsoft.com/office/drawing/2014/main" id="{7F672C4C-AEAC-4955-ACF7-052701D774E1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8" name="Isosceles Triangle 1427">
              <a:extLst>
                <a:ext uri="{FF2B5EF4-FFF2-40B4-BE49-F238E27FC236}">
                  <a16:creationId xmlns:a16="http://schemas.microsoft.com/office/drawing/2014/main" id="{A82386EB-76DD-4FE6-A275-106CA3ACDDA4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29" name="Isosceles Triangle 1428">
              <a:extLst>
                <a:ext uri="{FF2B5EF4-FFF2-40B4-BE49-F238E27FC236}">
                  <a16:creationId xmlns:a16="http://schemas.microsoft.com/office/drawing/2014/main" id="{07B1EDD3-5D63-426F-8E06-6BD272A465A9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0" name="Isosceles Triangle 1429">
              <a:extLst>
                <a:ext uri="{FF2B5EF4-FFF2-40B4-BE49-F238E27FC236}">
                  <a16:creationId xmlns:a16="http://schemas.microsoft.com/office/drawing/2014/main" id="{DF197AF7-AA8A-489E-902D-27E2A00FC6D6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1" name="Isosceles Triangle 1430">
              <a:extLst>
                <a:ext uri="{FF2B5EF4-FFF2-40B4-BE49-F238E27FC236}">
                  <a16:creationId xmlns:a16="http://schemas.microsoft.com/office/drawing/2014/main" id="{45AB8646-BE82-4A98-BB3D-2408F8F7DD08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2" name="Isosceles Triangle 1431">
              <a:extLst>
                <a:ext uri="{FF2B5EF4-FFF2-40B4-BE49-F238E27FC236}">
                  <a16:creationId xmlns:a16="http://schemas.microsoft.com/office/drawing/2014/main" id="{5DFC2D3F-86C7-4AD5-A98F-CEB7F53FAB39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3" name="Isosceles Triangle 1432">
              <a:extLst>
                <a:ext uri="{FF2B5EF4-FFF2-40B4-BE49-F238E27FC236}">
                  <a16:creationId xmlns:a16="http://schemas.microsoft.com/office/drawing/2014/main" id="{87F05980-5D11-4605-9E2E-3F8189070A59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4" name="Isosceles Triangle 1433">
              <a:extLst>
                <a:ext uri="{FF2B5EF4-FFF2-40B4-BE49-F238E27FC236}">
                  <a16:creationId xmlns:a16="http://schemas.microsoft.com/office/drawing/2014/main" id="{08AC4895-290E-481F-9EC1-6EF34268D0C6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5" name="Isosceles Triangle 1434">
              <a:extLst>
                <a:ext uri="{FF2B5EF4-FFF2-40B4-BE49-F238E27FC236}">
                  <a16:creationId xmlns:a16="http://schemas.microsoft.com/office/drawing/2014/main" id="{DE677050-AB68-4B30-AE6E-34576A399A5F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6" name="Isosceles Triangle 1435">
              <a:extLst>
                <a:ext uri="{FF2B5EF4-FFF2-40B4-BE49-F238E27FC236}">
                  <a16:creationId xmlns:a16="http://schemas.microsoft.com/office/drawing/2014/main" id="{7FC7262A-0D3A-4FD2-972A-3669CD3A7F51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7" name="Isosceles Triangle 1436">
              <a:extLst>
                <a:ext uri="{FF2B5EF4-FFF2-40B4-BE49-F238E27FC236}">
                  <a16:creationId xmlns:a16="http://schemas.microsoft.com/office/drawing/2014/main" id="{2F8E9FFB-1CD8-440F-B042-666EFE8B7968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8" name="Isosceles Triangle 1437">
              <a:extLst>
                <a:ext uri="{FF2B5EF4-FFF2-40B4-BE49-F238E27FC236}">
                  <a16:creationId xmlns:a16="http://schemas.microsoft.com/office/drawing/2014/main" id="{4DAD4847-9B48-4263-A409-37FD49995212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39" name="Isosceles Triangle 1438">
              <a:extLst>
                <a:ext uri="{FF2B5EF4-FFF2-40B4-BE49-F238E27FC236}">
                  <a16:creationId xmlns:a16="http://schemas.microsoft.com/office/drawing/2014/main" id="{A84B2E39-0AAC-4B9B-B94F-AB4D724791A5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0" name="Isosceles Triangle 1439">
              <a:extLst>
                <a:ext uri="{FF2B5EF4-FFF2-40B4-BE49-F238E27FC236}">
                  <a16:creationId xmlns:a16="http://schemas.microsoft.com/office/drawing/2014/main" id="{B561D7E5-EABE-4AD2-A808-5D85726EDBBF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1" name="Isosceles Triangle 1440">
              <a:extLst>
                <a:ext uri="{FF2B5EF4-FFF2-40B4-BE49-F238E27FC236}">
                  <a16:creationId xmlns:a16="http://schemas.microsoft.com/office/drawing/2014/main" id="{FBFE65FA-EB9F-4413-8BB8-07044CAC0AFD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2" name="Isosceles Triangle 1441">
              <a:extLst>
                <a:ext uri="{FF2B5EF4-FFF2-40B4-BE49-F238E27FC236}">
                  <a16:creationId xmlns:a16="http://schemas.microsoft.com/office/drawing/2014/main" id="{A2190C3A-741E-49B3-9D58-0B1A14B3210D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3" name="Isosceles Triangle 1442">
              <a:extLst>
                <a:ext uri="{FF2B5EF4-FFF2-40B4-BE49-F238E27FC236}">
                  <a16:creationId xmlns:a16="http://schemas.microsoft.com/office/drawing/2014/main" id="{0C5F926D-C9E0-48D7-8F71-B8241C6B798C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4" name="Isosceles Triangle 1443">
              <a:extLst>
                <a:ext uri="{FF2B5EF4-FFF2-40B4-BE49-F238E27FC236}">
                  <a16:creationId xmlns:a16="http://schemas.microsoft.com/office/drawing/2014/main" id="{1CB740C4-2C59-4119-86D8-06468E2633EC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5" name="Isosceles Triangle 1444">
              <a:extLst>
                <a:ext uri="{FF2B5EF4-FFF2-40B4-BE49-F238E27FC236}">
                  <a16:creationId xmlns:a16="http://schemas.microsoft.com/office/drawing/2014/main" id="{C217C57E-D14E-466E-9EEB-1A5A90C1C895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6" name="Isosceles Triangle 1445">
              <a:extLst>
                <a:ext uri="{FF2B5EF4-FFF2-40B4-BE49-F238E27FC236}">
                  <a16:creationId xmlns:a16="http://schemas.microsoft.com/office/drawing/2014/main" id="{F25DFF37-EDDF-47E5-ADB4-A72342DEE530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7" name="Isosceles Triangle 1446">
              <a:extLst>
                <a:ext uri="{FF2B5EF4-FFF2-40B4-BE49-F238E27FC236}">
                  <a16:creationId xmlns:a16="http://schemas.microsoft.com/office/drawing/2014/main" id="{880444E3-83E0-4457-9B0F-4E556E7C8D04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8" name="Isosceles Triangle 1447">
              <a:extLst>
                <a:ext uri="{FF2B5EF4-FFF2-40B4-BE49-F238E27FC236}">
                  <a16:creationId xmlns:a16="http://schemas.microsoft.com/office/drawing/2014/main" id="{D3CB972E-5767-4DAD-92CB-203972F57E11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49" name="Isosceles Triangle 1448">
              <a:extLst>
                <a:ext uri="{FF2B5EF4-FFF2-40B4-BE49-F238E27FC236}">
                  <a16:creationId xmlns:a16="http://schemas.microsoft.com/office/drawing/2014/main" id="{F058BBD0-FDBF-4A76-AF8F-09305596B24D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0" name="Isosceles Triangle 1449">
              <a:extLst>
                <a:ext uri="{FF2B5EF4-FFF2-40B4-BE49-F238E27FC236}">
                  <a16:creationId xmlns:a16="http://schemas.microsoft.com/office/drawing/2014/main" id="{F831BB1C-4FD9-4990-9804-3BA064DC66D4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1" name="Isosceles Triangle 1450">
              <a:extLst>
                <a:ext uri="{FF2B5EF4-FFF2-40B4-BE49-F238E27FC236}">
                  <a16:creationId xmlns:a16="http://schemas.microsoft.com/office/drawing/2014/main" id="{BC1F44F7-78CA-4163-929C-A8E79B48B375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2" name="Isosceles Triangle 1451">
              <a:extLst>
                <a:ext uri="{FF2B5EF4-FFF2-40B4-BE49-F238E27FC236}">
                  <a16:creationId xmlns:a16="http://schemas.microsoft.com/office/drawing/2014/main" id="{3D8CE1CC-563C-4EBB-95A1-3342E426AE01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3" name="Isosceles Triangle 1452">
              <a:extLst>
                <a:ext uri="{FF2B5EF4-FFF2-40B4-BE49-F238E27FC236}">
                  <a16:creationId xmlns:a16="http://schemas.microsoft.com/office/drawing/2014/main" id="{B087A4CF-186D-4A48-B7A3-213F0D90CB94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4" name="Isosceles Triangle 1453">
              <a:extLst>
                <a:ext uri="{FF2B5EF4-FFF2-40B4-BE49-F238E27FC236}">
                  <a16:creationId xmlns:a16="http://schemas.microsoft.com/office/drawing/2014/main" id="{050CB9AF-D119-479F-A0EB-FF9B88186A8E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5" name="Isosceles Triangle 1454">
              <a:extLst>
                <a:ext uri="{FF2B5EF4-FFF2-40B4-BE49-F238E27FC236}">
                  <a16:creationId xmlns:a16="http://schemas.microsoft.com/office/drawing/2014/main" id="{1F54F8AD-5609-44D7-9A9F-E7C656E1DBD1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6" name="Isosceles Triangle 1455">
              <a:extLst>
                <a:ext uri="{FF2B5EF4-FFF2-40B4-BE49-F238E27FC236}">
                  <a16:creationId xmlns:a16="http://schemas.microsoft.com/office/drawing/2014/main" id="{C8079293-8FD9-4DBB-9DB0-0E63DDC6A0FA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7" name="Isosceles Triangle 1456">
              <a:extLst>
                <a:ext uri="{FF2B5EF4-FFF2-40B4-BE49-F238E27FC236}">
                  <a16:creationId xmlns:a16="http://schemas.microsoft.com/office/drawing/2014/main" id="{E6DCA130-8C0C-4A2E-A6ED-67D2ED60A01D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8" name="Isosceles Triangle 1457">
              <a:extLst>
                <a:ext uri="{FF2B5EF4-FFF2-40B4-BE49-F238E27FC236}">
                  <a16:creationId xmlns:a16="http://schemas.microsoft.com/office/drawing/2014/main" id="{BA957CAD-2E3B-4821-894E-53C6D57D2D59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59" name="Isosceles Triangle 1458">
              <a:extLst>
                <a:ext uri="{FF2B5EF4-FFF2-40B4-BE49-F238E27FC236}">
                  <a16:creationId xmlns:a16="http://schemas.microsoft.com/office/drawing/2014/main" id="{B139EDE1-5B6B-49C5-86CF-D04EC8B11BC5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0" name="Isosceles Triangle 1459">
              <a:extLst>
                <a:ext uri="{FF2B5EF4-FFF2-40B4-BE49-F238E27FC236}">
                  <a16:creationId xmlns:a16="http://schemas.microsoft.com/office/drawing/2014/main" id="{C5710989-DE89-4DB3-AD26-4313EE7152A7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1" name="Isosceles Triangle 1460">
              <a:extLst>
                <a:ext uri="{FF2B5EF4-FFF2-40B4-BE49-F238E27FC236}">
                  <a16:creationId xmlns:a16="http://schemas.microsoft.com/office/drawing/2014/main" id="{1FA7B592-3B8D-4313-AB9A-F2E39DC74512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2" name="Isosceles Triangle 1461">
              <a:extLst>
                <a:ext uri="{FF2B5EF4-FFF2-40B4-BE49-F238E27FC236}">
                  <a16:creationId xmlns:a16="http://schemas.microsoft.com/office/drawing/2014/main" id="{85CCCAB2-D280-4E7A-8DAB-C54A027C0A08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3" name="Isosceles Triangle 1462">
              <a:extLst>
                <a:ext uri="{FF2B5EF4-FFF2-40B4-BE49-F238E27FC236}">
                  <a16:creationId xmlns:a16="http://schemas.microsoft.com/office/drawing/2014/main" id="{DE63DE51-BDC6-43D5-9121-A22172F37CC6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4" name="Isosceles Triangle 1463">
              <a:extLst>
                <a:ext uri="{FF2B5EF4-FFF2-40B4-BE49-F238E27FC236}">
                  <a16:creationId xmlns:a16="http://schemas.microsoft.com/office/drawing/2014/main" id="{DB2CA5F5-78C2-4A0E-8B24-F30505C6755A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5" name="Isosceles Triangle 1464">
              <a:extLst>
                <a:ext uri="{FF2B5EF4-FFF2-40B4-BE49-F238E27FC236}">
                  <a16:creationId xmlns:a16="http://schemas.microsoft.com/office/drawing/2014/main" id="{82361DEA-44CC-4F4F-A974-7E3411F0A8DE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6" name="Isosceles Triangle 1465">
              <a:extLst>
                <a:ext uri="{FF2B5EF4-FFF2-40B4-BE49-F238E27FC236}">
                  <a16:creationId xmlns:a16="http://schemas.microsoft.com/office/drawing/2014/main" id="{A2E436CD-C514-4381-A50B-7249E0942238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7" name="Isosceles Triangle 1466">
              <a:extLst>
                <a:ext uri="{FF2B5EF4-FFF2-40B4-BE49-F238E27FC236}">
                  <a16:creationId xmlns:a16="http://schemas.microsoft.com/office/drawing/2014/main" id="{4F23BBB2-E464-4E9B-8AF2-76E56198B873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8" name="Isosceles Triangle 1467">
              <a:extLst>
                <a:ext uri="{FF2B5EF4-FFF2-40B4-BE49-F238E27FC236}">
                  <a16:creationId xmlns:a16="http://schemas.microsoft.com/office/drawing/2014/main" id="{5293E12A-0050-4CE6-9E35-069130B36254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69" name="Isosceles Triangle 1468">
              <a:extLst>
                <a:ext uri="{FF2B5EF4-FFF2-40B4-BE49-F238E27FC236}">
                  <a16:creationId xmlns:a16="http://schemas.microsoft.com/office/drawing/2014/main" id="{CADE4FB1-EB54-4AAD-ADEF-D6BBCEB4AC75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0" name="Isosceles Triangle 1469">
              <a:extLst>
                <a:ext uri="{FF2B5EF4-FFF2-40B4-BE49-F238E27FC236}">
                  <a16:creationId xmlns:a16="http://schemas.microsoft.com/office/drawing/2014/main" id="{E08727F8-453B-4194-8302-BD0AAE1B4FB0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1" name="Isosceles Triangle 1470">
              <a:extLst>
                <a:ext uri="{FF2B5EF4-FFF2-40B4-BE49-F238E27FC236}">
                  <a16:creationId xmlns:a16="http://schemas.microsoft.com/office/drawing/2014/main" id="{235DFEE6-3B39-4FFC-A480-8BD2A9D8CF66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2" name="Isosceles Triangle 1471">
              <a:extLst>
                <a:ext uri="{FF2B5EF4-FFF2-40B4-BE49-F238E27FC236}">
                  <a16:creationId xmlns:a16="http://schemas.microsoft.com/office/drawing/2014/main" id="{BF0954D4-1C6A-4C90-8A74-2A9F30EB0B97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  <p:grpSp>
        <p:nvGrpSpPr>
          <p:cNvPr id="1473" name="Group 1472">
            <a:extLst>
              <a:ext uri="{FF2B5EF4-FFF2-40B4-BE49-F238E27FC236}">
                <a16:creationId xmlns:a16="http://schemas.microsoft.com/office/drawing/2014/main" id="{3ED81C4A-7925-400E-BBE6-3012159E121F}"/>
              </a:ext>
            </a:extLst>
          </p:cNvPr>
          <p:cNvGrpSpPr/>
          <p:nvPr/>
        </p:nvGrpSpPr>
        <p:grpSpPr>
          <a:xfrm>
            <a:off x="9114468" y="182221"/>
            <a:ext cx="2153320" cy="6805340"/>
            <a:chOff x="151100" y="188356"/>
            <a:chExt cx="2153320" cy="6805340"/>
          </a:xfrm>
        </p:grpSpPr>
        <p:sp>
          <p:nvSpPr>
            <p:cNvPr id="1474" name="Isosceles Triangle 1473">
              <a:extLst>
                <a:ext uri="{FF2B5EF4-FFF2-40B4-BE49-F238E27FC236}">
                  <a16:creationId xmlns:a16="http://schemas.microsoft.com/office/drawing/2014/main" id="{1D7904DE-332B-4834-8C67-6659408B791F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5" name="Isosceles Triangle 1474">
              <a:extLst>
                <a:ext uri="{FF2B5EF4-FFF2-40B4-BE49-F238E27FC236}">
                  <a16:creationId xmlns:a16="http://schemas.microsoft.com/office/drawing/2014/main" id="{1F718BA2-ED1B-4DCE-BCEF-2A8A0E882EAE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6" name="Isosceles Triangle 1475">
              <a:extLst>
                <a:ext uri="{FF2B5EF4-FFF2-40B4-BE49-F238E27FC236}">
                  <a16:creationId xmlns:a16="http://schemas.microsoft.com/office/drawing/2014/main" id="{F07DACF2-E8D5-41A5-A73D-FF13FE27B61D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7" name="Isosceles Triangle 1476">
              <a:extLst>
                <a:ext uri="{FF2B5EF4-FFF2-40B4-BE49-F238E27FC236}">
                  <a16:creationId xmlns:a16="http://schemas.microsoft.com/office/drawing/2014/main" id="{ECDAF54A-154E-432E-8AA1-28868FB779C7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8" name="Isosceles Triangle 1477">
              <a:extLst>
                <a:ext uri="{FF2B5EF4-FFF2-40B4-BE49-F238E27FC236}">
                  <a16:creationId xmlns:a16="http://schemas.microsoft.com/office/drawing/2014/main" id="{179568ED-8A16-4747-80BB-B3D7D6695C7F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79" name="Isosceles Triangle 1478">
              <a:extLst>
                <a:ext uri="{FF2B5EF4-FFF2-40B4-BE49-F238E27FC236}">
                  <a16:creationId xmlns:a16="http://schemas.microsoft.com/office/drawing/2014/main" id="{AAD190D9-50AF-4B8C-B0E8-449898F34678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0" name="Isosceles Triangle 1479">
              <a:extLst>
                <a:ext uri="{FF2B5EF4-FFF2-40B4-BE49-F238E27FC236}">
                  <a16:creationId xmlns:a16="http://schemas.microsoft.com/office/drawing/2014/main" id="{3DF11D25-7D2B-4998-9C9A-DD5ACD3B17A2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1" name="Isosceles Triangle 1480">
              <a:extLst>
                <a:ext uri="{FF2B5EF4-FFF2-40B4-BE49-F238E27FC236}">
                  <a16:creationId xmlns:a16="http://schemas.microsoft.com/office/drawing/2014/main" id="{334DEE74-073C-4487-A411-EB82FCBF4357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2" name="Isosceles Triangle 1481">
              <a:extLst>
                <a:ext uri="{FF2B5EF4-FFF2-40B4-BE49-F238E27FC236}">
                  <a16:creationId xmlns:a16="http://schemas.microsoft.com/office/drawing/2014/main" id="{224BA67F-C528-40A2-B3CA-E4E3041DE353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3" name="Isosceles Triangle 1482">
              <a:extLst>
                <a:ext uri="{FF2B5EF4-FFF2-40B4-BE49-F238E27FC236}">
                  <a16:creationId xmlns:a16="http://schemas.microsoft.com/office/drawing/2014/main" id="{14AFFA35-AC5E-45C2-82F6-D85CA9160ED6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4" name="Isosceles Triangle 1483">
              <a:extLst>
                <a:ext uri="{FF2B5EF4-FFF2-40B4-BE49-F238E27FC236}">
                  <a16:creationId xmlns:a16="http://schemas.microsoft.com/office/drawing/2014/main" id="{721235EF-9FDE-4D82-A5D2-287E0FA1C488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5" name="Isosceles Triangle 1484">
              <a:extLst>
                <a:ext uri="{FF2B5EF4-FFF2-40B4-BE49-F238E27FC236}">
                  <a16:creationId xmlns:a16="http://schemas.microsoft.com/office/drawing/2014/main" id="{87871CA7-CF1F-4C7A-A0CF-3BD71B2AEA1F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6" name="Isosceles Triangle 1485">
              <a:extLst>
                <a:ext uri="{FF2B5EF4-FFF2-40B4-BE49-F238E27FC236}">
                  <a16:creationId xmlns:a16="http://schemas.microsoft.com/office/drawing/2014/main" id="{AE7866AC-C2F4-4097-9F2E-759B0B017EB7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7" name="Isosceles Triangle 1486">
              <a:extLst>
                <a:ext uri="{FF2B5EF4-FFF2-40B4-BE49-F238E27FC236}">
                  <a16:creationId xmlns:a16="http://schemas.microsoft.com/office/drawing/2014/main" id="{3FD4CB5A-7532-4037-895B-7B6721098A84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8" name="Isosceles Triangle 1487">
              <a:extLst>
                <a:ext uri="{FF2B5EF4-FFF2-40B4-BE49-F238E27FC236}">
                  <a16:creationId xmlns:a16="http://schemas.microsoft.com/office/drawing/2014/main" id="{C14CDD92-E2C2-469D-87AE-C77F2597ED62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89" name="Isosceles Triangle 1488">
              <a:extLst>
                <a:ext uri="{FF2B5EF4-FFF2-40B4-BE49-F238E27FC236}">
                  <a16:creationId xmlns:a16="http://schemas.microsoft.com/office/drawing/2014/main" id="{8F9B3998-CD78-406E-9DCC-376CE14C49D8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0" name="Isosceles Triangle 1489">
              <a:extLst>
                <a:ext uri="{FF2B5EF4-FFF2-40B4-BE49-F238E27FC236}">
                  <a16:creationId xmlns:a16="http://schemas.microsoft.com/office/drawing/2014/main" id="{F1693150-9BB4-4ACB-A3A0-8399C0527425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1" name="Isosceles Triangle 1490">
              <a:extLst>
                <a:ext uri="{FF2B5EF4-FFF2-40B4-BE49-F238E27FC236}">
                  <a16:creationId xmlns:a16="http://schemas.microsoft.com/office/drawing/2014/main" id="{2534A0B6-B34D-407D-9957-060D52BBCA97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2" name="Isosceles Triangle 1491">
              <a:extLst>
                <a:ext uri="{FF2B5EF4-FFF2-40B4-BE49-F238E27FC236}">
                  <a16:creationId xmlns:a16="http://schemas.microsoft.com/office/drawing/2014/main" id="{BB42FF66-082F-4541-8366-61EB9AC31D55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3" name="Isosceles Triangle 1492">
              <a:extLst>
                <a:ext uri="{FF2B5EF4-FFF2-40B4-BE49-F238E27FC236}">
                  <a16:creationId xmlns:a16="http://schemas.microsoft.com/office/drawing/2014/main" id="{BFE37A3D-36BB-44A9-818D-5EA6EABA587C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4" name="Isosceles Triangle 1493">
              <a:extLst>
                <a:ext uri="{FF2B5EF4-FFF2-40B4-BE49-F238E27FC236}">
                  <a16:creationId xmlns:a16="http://schemas.microsoft.com/office/drawing/2014/main" id="{C9F85351-1AC0-4997-9E07-B99CDA143C1B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5" name="Isosceles Triangle 1494">
              <a:extLst>
                <a:ext uri="{FF2B5EF4-FFF2-40B4-BE49-F238E27FC236}">
                  <a16:creationId xmlns:a16="http://schemas.microsoft.com/office/drawing/2014/main" id="{2D8F2820-6639-4537-8FE8-4B733186A8BD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6" name="Isosceles Triangle 1495">
              <a:extLst>
                <a:ext uri="{FF2B5EF4-FFF2-40B4-BE49-F238E27FC236}">
                  <a16:creationId xmlns:a16="http://schemas.microsoft.com/office/drawing/2014/main" id="{4875C254-488B-46CC-BEE2-9C2326C01E47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7" name="Isosceles Triangle 1496">
              <a:extLst>
                <a:ext uri="{FF2B5EF4-FFF2-40B4-BE49-F238E27FC236}">
                  <a16:creationId xmlns:a16="http://schemas.microsoft.com/office/drawing/2014/main" id="{8682215A-5FF5-4709-967D-DA2304FEE274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8" name="Isosceles Triangle 1497">
              <a:extLst>
                <a:ext uri="{FF2B5EF4-FFF2-40B4-BE49-F238E27FC236}">
                  <a16:creationId xmlns:a16="http://schemas.microsoft.com/office/drawing/2014/main" id="{47245167-5C49-4213-A548-24C747B46B51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499" name="Isosceles Triangle 1498">
              <a:extLst>
                <a:ext uri="{FF2B5EF4-FFF2-40B4-BE49-F238E27FC236}">
                  <a16:creationId xmlns:a16="http://schemas.microsoft.com/office/drawing/2014/main" id="{C1C63E1D-3AE3-46DF-926A-0F8A150931F0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0" name="Isosceles Triangle 1499">
              <a:extLst>
                <a:ext uri="{FF2B5EF4-FFF2-40B4-BE49-F238E27FC236}">
                  <a16:creationId xmlns:a16="http://schemas.microsoft.com/office/drawing/2014/main" id="{B95AF30B-92A9-4959-9553-0179F2E77509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1" name="Isosceles Triangle 1500">
              <a:extLst>
                <a:ext uri="{FF2B5EF4-FFF2-40B4-BE49-F238E27FC236}">
                  <a16:creationId xmlns:a16="http://schemas.microsoft.com/office/drawing/2014/main" id="{D8D68A7C-88E1-482B-A8DA-0222873AAC49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2" name="Isosceles Triangle 1501">
              <a:extLst>
                <a:ext uri="{FF2B5EF4-FFF2-40B4-BE49-F238E27FC236}">
                  <a16:creationId xmlns:a16="http://schemas.microsoft.com/office/drawing/2014/main" id="{4553AF30-CBA4-4B4F-9422-501B8900765D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3" name="Isosceles Triangle 1502">
              <a:extLst>
                <a:ext uri="{FF2B5EF4-FFF2-40B4-BE49-F238E27FC236}">
                  <a16:creationId xmlns:a16="http://schemas.microsoft.com/office/drawing/2014/main" id="{73A1A58F-7AF0-49C4-B18D-E71FFD091A9C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4" name="Isosceles Triangle 1503">
              <a:extLst>
                <a:ext uri="{FF2B5EF4-FFF2-40B4-BE49-F238E27FC236}">
                  <a16:creationId xmlns:a16="http://schemas.microsoft.com/office/drawing/2014/main" id="{EF0C9989-3A16-460E-AF2C-41C6D1ADBA8B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5" name="Isosceles Triangle 1504">
              <a:extLst>
                <a:ext uri="{FF2B5EF4-FFF2-40B4-BE49-F238E27FC236}">
                  <a16:creationId xmlns:a16="http://schemas.microsoft.com/office/drawing/2014/main" id="{19468736-1166-4FD1-8BF6-C6A081F52283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6" name="Isosceles Triangle 1505">
              <a:extLst>
                <a:ext uri="{FF2B5EF4-FFF2-40B4-BE49-F238E27FC236}">
                  <a16:creationId xmlns:a16="http://schemas.microsoft.com/office/drawing/2014/main" id="{7FB7D9C9-E923-4B0D-8E7C-51F425453288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7" name="Isosceles Triangle 1506">
              <a:extLst>
                <a:ext uri="{FF2B5EF4-FFF2-40B4-BE49-F238E27FC236}">
                  <a16:creationId xmlns:a16="http://schemas.microsoft.com/office/drawing/2014/main" id="{884D800F-61C8-495B-AE02-BE940AA86C43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8" name="Isosceles Triangle 1507">
              <a:extLst>
                <a:ext uri="{FF2B5EF4-FFF2-40B4-BE49-F238E27FC236}">
                  <a16:creationId xmlns:a16="http://schemas.microsoft.com/office/drawing/2014/main" id="{7BA28D4D-3151-4D39-8835-8DD45D634ACA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09" name="Isosceles Triangle 1508">
              <a:extLst>
                <a:ext uri="{FF2B5EF4-FFF2-40B4-BE49-F238E27FC236}">
                  <a16:creationId xmlns:a16="http://schemas.microsoft.com/office/drawing/2014/main" id="{B8C911F8-EFDF-4345-BE0E-715BB8569CEA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0" name="Isosceles Triangle 1509">
              <a:extLst>
                <a:ext uri="{FF2B5EF4-FFF2-40B4-BE49-F238E27FC236}">
                  <a16:creationId xmlns:a16="http://schemas.microsoft.com/office/drawing/2014/main" id="{4261ACF6-3073-449B-A688-B77412BA1C8B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1" name="Isosceles Triangle 1510">
              <a:extLst>
                <a:ext uri="{FF2B5EF4-FFF2-40B4-BE49-F238E27FC236}">
                  <a16:creationId xmlns:a16="http://schemas.microsoft.com/office/drawing/2014/main" id="{50173894-1BB9-434F-9332-94DD7DD1BE0E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2" name="Isosceles Triangle 1511">
              <a:extLst>
                <a:ext uri="{FF2B5EF4-FFF2-40B4-BE49-F238E27FC236}">
                  <a16:creationId xmlns:a16="http://schemas.microsoft.com/office/drawing/2014/main" id="{8B9617A3-E0D0-4A6E-B907-8880F1B79431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3" name="Isosceles Triangle 1512">
              <a:extLst>
                <a:ext uri="{FF2B5EF4-FFF2-40B4-BE49-F238E27FC236}">
                  <a16:creationId xmlns:a16="http://schemas.microsoft.com/office/drawing/2014/main" id="{599E2AD7-5B90-4A14-9183-2B7BEF795625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4" name="Isosceles Triangle 1513">
              <a:extLst>
                <a:ext uri="{FF2B5EF4-FFF2-40B4-BE49-F238E27FC236}">
                  <a16:creationId xmlns:a16="http://schemas.microsoft.com/office/drawing/2014/main" id="{AE38C9F8-EA3D-4246-984C-453BDC4ACA40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5" name="Isosceles Triangle 1514">
              <a:extLst>
                <a:ext uri="{FF2B5EF4-FFF2-40B4-BE49-F238E27FC236}">
                  <a16:creationId xmlns:a16="http://schemas.microsoft.com/office/drawing/2014/main" id="{A84AB8F0-B948-40AC-B8C2-1AA0D067D14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6" name="Isosceles Triangle 1515">
              <a:extLst>
                <a:ext uri="{FF2B5EF4-FFF2-40B4-BE49-F238E27FC236}">
                  <a16:creationId xmlns:a16="http://schemas.microsoft.com/office/drawing/2014/main" id="{05DA8A1D-4409-4A1F-A2BF-6042AAF5A71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7" name="Isosceles Triangle 1516">
              <a:extLst>
                <a:ext uri="{FF2B5EF4-FFF2-40B4-BE49-F238E27FC236}">
                  <a16:creationId xmlns:a16="http://schemas.microsoft.com/office/drawing/2014/main" id="{7C373E48-2106-4A21-9552-18B97E27308F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8" name="Isosceles Triangle 1517">
              <a:extLst>
                <a:ext uri="{FF2B5EF4-FFF2-40B4-BE49-F238E27FC236}">
                  <a16:creationId xmlns:a16="http://schemas.microsoft.com/office/drawing/2014/main" id="{837CE89D-0BFF-4B17-91CF-DC4BD1278938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19" name="Isosceles Triangle 1518">
              <a:extLst>
                <a:ext uri="{FF2B5EF4-FFF2-40B4-BE49-F238E27FC236}">
                  <a16:creationId xmlns:a16="http://schemas.microsoft.com/office/drawing/2014/main" id="{968DB684-75CE-4585-9C5A-FC8A41C636F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0" name="Isosceles Triangle 1519">
              <a:extLst>
                <a:ext uri="{FF2B5EF4-FFF2-40B4-BE49-F238E27FC236}">
                  <a16:creationId xmlns:a16="http://schemas.microsoft.com/office/drawing/2014/main" id="{64710B46-79B5-46F7-BA99-A1C5F1D1E5B5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1" name="Isosceles Triangle 1520">
              <a:extLst>
                <a:ext uri="{FF2B5EF4-FFF2-40B4-BE49-F238E27FC236}">
                  <a16:creationId xmlns:a16="http://schemas.microsoft.com/office/drawing/2014/main" id="{4E45B931-32D5-4D8E-A73E-48DD5FCC99A6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2" name="Isosceles Triangle 1521">
              <a:extLst>
                <a:ext uri="{FF2B5EF4-FFF2-40B4-BE49-F238E27FC236}">
                  <a16:creationId xmlns:a16="http://schemas.microsoft.com/office/drawing/2014/main" id="{8A2B4B62-9D21-49C5-99AF-B21889C7D43B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3" name="Isosceles Triangle 1522">
              <a:extLst>
                <a:ext uri="{FF2B5EF4-FFF2-40B4-BE49-F238E27FC236}">
                  <a16:creationId xmlns:a16="http://schemas.microsoft.com/office/drawing/2014/main" id="{212755BB-4184-4FCD-9E2E-BE89AEA5C6B0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4" name="Isosceles Triangle 1523">
              <a:extLst>
                <a:ext uri="{FF2B5EF4-FFF2-40B4-BE49-F238E27FC236}">
                  <a16:creationId xmlns:a16="http://schemas.microsoft.com/office/drawing/2014/main" id="{5DF00D3A-0E48-438C-95B8-8918FC0DA0B7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5" name="Isosceles Triangle 1524">
              <a:extLst>
                <a:ext uri="{FF2B5EF4-FFF2-40B4-BE49-F238E27FC236}">
                  <a16:creationId xmlns:a16="http://schemas.microsoft.com/office/drawing/2014/main" id="{53C7A553-209F-4F15-81F3-D4EAC84EA741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6" name="Isosceles Triangle 1525">
              <a:extLst>
                <a:ext uri="{FF2B5EF4-FFF2-40B4-BE49-F238E27FC236}">
                  <a16:creationId xmlns:a16="http://schemas.microsoft.com/office/drawing/2014/main" id="{1C8023FA-4084-4B80-99F6-FEB7931404E7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7" name="Isosceles Triangle 1526">
              <a:extLst>
                <a:ext uri="{FF2B5EF4-FFF2-40B4-BE49-F238E27FC236}">
                  <a16:creationId xmlns:a16="http://schemas.microsoft.com/office/drawing/2014/main" id="{DF12840E-6DE5-4D59-B102-22E84E34F74A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8" name="Isosceles Triangle 1527">
              <a:extLst>
                <a:ext uri="{FF2B5EF4-FFF2-40B4-BE49-F238E27FC236}">
                  <a16:creationId xmlns:a16="http://schemas.microsoft.com/office/drawing/2014/main" id="{04BF4311-F61C-4AF7-B00B-9A107D5A9700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29" name="Isosceles Triangle 1528">
              <a:extLst>
                <a:ext uri="{FF2B5EF4-FFF2-40B4-BE49-F238E27FC236}">
                  <a16:creationId xmlns:a16="http://schemas.microsoft.com/office/drawing/2014/main" id="{9D52FA48-D141-428F-88DC-0A3F2C15C9E2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0" name="Isosceles Triangle 1529">
              <a:extLst>
                <a:ext uri="{FF2B5EF4-FFF2-40B4-BE49-F238E27FC236}">
                  <a16:creationId xmlns:a16="http://schemas.microsoft.com/office/drawing/2014/main" id="{7AB30CC5-5441-483D-A72A-E906A6138937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1" name="Isosceles Triangle 1530">
              <a:extLst>
                <a:ext uri="{FF2B5EF4-FFF2-40B4-BE49-F238E27FC236}">
                  <a16:creationId xmlns:a16="http://schemas.microsoft.com/office/drawing/2014/main" id="{6E1CE2AB-A23A-44D4-8B3D-E5DFDAC125A4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2" name="Isosceles Triangle 1531">
              <a:extLst>
                <a:ext uri="{FF2B5EF4-FFF2-40B4-BE49-F238E27FC236}">
                  <a16:creationId xmlns:a16="http://schemas.microsoft.com/office/drawing/2014/main" id="{527AEAAE-1FD2-4BC9-8BC0-DD4A21B6F751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3" name="Isosceles Triangle 1532">
              <a:extLst>
                <a:ext uri="{FF2B5EF4-FFF2-40B4-BE49-F238E27FC236}">
                  <a16:creationId xmlns:a16="http://schemas.microsoft.com/office/drawing/2014/main" id="{DEBD05AD-48FA-45F7-B244-C6D8FD808EA3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4" name="Isosceles Triangle 1533">
              <a:extLst>
                <a:ext uri="{FF2B5EF4-FFF2-40B4-BE49-F238E27FC236}">
                  <a16:creationId xmlns:a16="http://schemas.microsoft.com/office/drawing/2014/main" id="{FD3A4211-1B86-4F3D-8C9E-25F75BE7029F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5" name="Isosceles Triangle 1534">
              <a:extLst>
                <a:ext uri="{FF2B5EF4-FFF2-40B4-BE49-F238E27FC236}">
                  <a16:creationId xmlns:a16="http://schemas.microsoft.com/office/drawing/2014/main" id="{B944C5F2-2271-429C-AF4E-5D022A2C1AB6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6" name="Isosceles Triangle 1535">
              <a:extLst>
                <a:ext uri="{FF2B5EF4-FFF2-40B4-BE49-F238E27FC236}">
                  <a16:creationId xmlns:a16="http://schemas.microsoft.com/office/drawing/2014/main" id="{56EE63BC-3718-4190-99AD-5BBB6F50AFA3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7" name="Isosceles Triangle 1536">
              <a:extLst>
                <a:ext uri="{FF2B5EF4-FFF2-40B4-BE49-F238E27FC236}">
                  <a16:creationId xmlns:a16="http://schemas.microsoft.com/office/drawing/2014/main" id="{7E714A51-F84D-4241-8F39-F5634BF6C47C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8" name="Isosceles Triangle 1537">
              <a:extLst>
                <a:ext uri="{FF2B5EF4-FFF2-40B4-BE49-F238E27FC236}">
                  <a16:creationId xmlns:a16="http://schemas.microsoft.com/office/drawing/2014/main" id="{DCC00C66-200F-4A9C-BE54-931E3601AEAA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39" name="Isosceles Triangle 1538">
              <a:extLst>
                <a:ext uri="{FF2B5EF4-FFF2-40B4-BE49-F238E27FC236}">
                  <a16:creationId xmlns:a16="http://schemas.microsoft.com/office/drawing/2014/main" id="{FE2FB92B-A184-4651-95DA-F1AA9C0B5C97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0" name="Isosceles Triangle 1539">
              <a:extLst>
                <a:ext uri="{FF2B5EF4-FFF2-40B4-BE49-F238E27FC236}">
                  <a16:creationId xmlns:a16="http://schemas.microsoft.com/office/drawing/2014/main" id="{E8EF8BF7-544A-491D-B9F0-0DA5E40B0279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1" name="Isosceles Triangle 1540">
              <a:extLst>
                <a:ext uri="{FF2B5EF4-FFF2-40B4-BE49-F238E27FC236}">
                  <a16:creationId xmlns:a16="http://schemas.microsoft.com/office/drawing/2014/main" id="{FF2B6DBD-8510-49F4-925F-01C9A4A21F64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2" name="Isosceles Triangle 1541">
              <a:extLst>
                <a:ext uri="{FF2B5EF4-FFF2-40B4-BE49-F238E27FC236}">
                  <a16:creationId xmlns:a16="http://schemas.microsoft.com/office/drawing/2014/main" id="{B9BC2703-599E-475C-9920-536BF34DE1F4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3" name="Isosceles Triangle 1542">
              <a:extLst>
                <a:ext uri="{FF2B5EF4-FFF2-40B4-BE49-F238E27FC236}">
                  <a16:creationId xmlns:a16="http://schemas.microsoft.com/office/drawing/2014/main" id="{61A7D762-157A-4BD3-9EA5-7060C0B80FFD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4" name="Isosceles Triangle 1543">
              <a:extLst>
                <a:ext uri="{FF2B5EF4-FFF2-40B4-BE49-F238E27FC236}">
                  <a16:creationId xmlns:a16="http://schemas.microsoft.com/office/drawing/2014/main" id="{FFC7391C-4B75-4C5A-91DB-72CCBACC3538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5" name="Isosceles Triangle 1544">
              <a:extLst>
                <a:ext uri="{FF2B5EF4-FFF2-40B4-BE49-F238E27FC236}">
                  <a16:creationId xmlns:a16="http://schemas.microsoft.com/office/drawing/2014/main" id="{939C8D30-DD2D-465C-BC03-DC13553B3CF4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6" name="Isosceles Triangle 1545">
              <a:extLst>
                <a:ext uri="{FF2B5EF4-FFF2-40B4-BE49-F238E27FC236}">
                  <a16:creationId xmlns:a16="http://schemas.microsoft.com/office/drawing/2014/main" id="{9BFB81B9-6558-43C9-802F-B13A44FE50DA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7" name="Isosceles Triangle 1546">
              <a:extLst>
                <a:ext uri="{FF2B5EF4-FFF2-40B4-BE49-F238E27FC236}">
                  <a16:creationId xmlns:a16="http://schemas.microsoft.com/office/drawing/2014/main" id="{8B580819-434F-4093-9B43-EE9D72EE9A4F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8" name="Isosceles Triangle 1547">
              <a:extLst>
                <a:ext uri="{FF2B5EF4-FFF2-40B4-BE49-F238E27FC236}">
                  <a16:creationId xmlns:a16="http://schemas.microsoft.com/office/drawing/2014/main" id="{BF2871C9-1ABF-4641-80CD-F74D93BC226A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49" name="Isosceles Triangle 1548">
              <a:extLst>
                <a:ext uri="{FF2B5EF4-FFF2-40B4-BE49-F238E27FC236}">
                  <a16:creationId xmlns:a16="http://schemas.microsoft.com/office/drawing/2014/main" id="{F9EE5832-5F61-4E44-BEA8-21D306908F1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0" name="Isosceles Triangle 1549">
              <a:extLst>
                <a:ext uri="{FF2B5EF4-FFF2-40B4-BE49-F238E27FC236}">
                  <a16:creationId xmlns:a16="http://schemas.microsoft.com/office/drawing/2014/main" id="{86B84676-D0A7-4EF3-8F57-B9092438D538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1" name="Isosceles Triangle 1550">
              <a:extLst>
                <a:ext uri="{FF2B5EF4-FFF2-40B4-BE49-F238E27FC236}">
                  <a16:creationId xmlns:a16="http://schemas.microsoft.com/office/drawing/2014/main" id="{0180159D-D1AB-4540-8F65-CE50FD9AE072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2" name="Isosceles Triangle 1551">
              <a:extLst>
                <a:ext uri="{FF2B5EF4-FFF2-40B4-BE49-F238E27FC236}">
                  <a16:creationId xmlns:a16="http://schemas.microsoft.com/office/drawing/2014/main" id="{F4D6CB6F-AB78-43EE-841D-56E553944A06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3" name="Isosceles Triangle 1552">
              <a:extLst>
                <a:ext uri="{FF2B5EF4-FFF2-40B4-BE49-F238E27FC236}">
                  <a16:creationId xmlns:a16="http://schemas.microsoft.com/office/drawing/2014/main" id="{B2AD755F-2329-4BB4-8BE8-E38067176A45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4" name="Isosceles Triangle 1553">
              <a:extLst>
                <a:ext uri="{FF2B5EF4-FFF2-40B4-BE49-F238E27FC236}">
                  <a16:creationId xmlns:a16="http://schemas.microsoft.com/office/drawing/2014/main" id="{8E520107-9DC3-4F7C-AFCC-06C19C9BBB32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5" name="Isosceles Triangle 1554">
              <a:extLst>
                <a:ext uri="{FF2B5EF4-FFF2-40B4-BE49-F238E27FC236}">
                  <a16:creationId xmlns:a16="http://schemas.microsoft.com/office/drawing/2014/main" id="{BD46E31A-A27B-466F-AFF9-622A38CCCA83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6" name="Isosceles Triangle 1555">
              <a:extLst>
                <a:ext uri="{FF2B5EF4-FFF2-40B4-BE49-F238E27FC236}">
                  <a16:creationId xmlns:a16="http://schemas.microsoft.com/office/drawing/2014/main" id="{3ACC4A6E-72F5-4BB0-B6B6-80C24A6133D4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7" name="Isosceles Triangle 1556">
              <a:extLst>
                <a:ext uri="{FF2B5EF4-FFF2-40B4-BE49-F238E27FC236}">
                  <a16:creationId xmlns:a16="http://schemas.microsoft.com/office/drawing/2014/main" id="{96EEE37D-5E97-4006-9E83-2F1906DF8AD2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8" name="Isosceles Triangle 1557">
              <a:extLst>
                <a:ext uri="{FF2B5EF4-FFF2-40B4-BE49-F238E27FC236}">
                  <a16:creationId xmlns:a16="http://schemas.microsoft.com/office/drawing/2014/main" id="{087B0B2B-1B4C-4238-B84E-08EA47E006A9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59" name="Isosceles Triangle 1558">
              <a:extLst>
                <a:ext uri="{FF2B5EF4-FFF2-40B4-BE49-F238E27FC236}">
                  <a16:creationId xmlns:a16="http://schemas.microsoft.com/office/drawing/2014/main" id="{E4ACF132-DD71-4E65-9FB7-4B60864FEF16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0" name="Isosceles Triangle 1559">
              <a:extLst>
                <a:ext uri="{FF2B5EF4-FFF2-40B4-BE49-F238E27FC236}">
                  <a16:creationId xmlns:a16="http://schemas.microsoft.com/office/drawing/2014/main" id="{94B40C66-A705-4624-8841-33DBCF75EA25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1" name="Isosceles Triangle 1560">
              <a:extLst>
                <a:ext uri="{FF2B5EF4-FFF2-40B4-BE49-F238E27FC236}">
                  <a16:creationId xmlns:a16="http://schemas.microsoft.com/office/drawing/2014/main" id="{CF734BA7-46F4-409C-85F8-80B3AFED9826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2" name="Isosceles Triangle 1561">
              <a:extLst>
                <a:ext uri="{FF2B5EF4-FFF2-40B4-BE49-F238E27FC236}">
                  <a16:creationId xmlns:a16="http://schemas.microsoft.com/office/drawing/2014/main" id="{027C5856-BC1F-49F2-BBD4-642BEA8868A5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3" name="Isosceles Triangle 1562">
              <a:extLst>
                <a:ext uri="{FF2B5EF4-FFF2-40B4-BE49-F238E27FC236}">
                  <a16:creationId xmlns:a16="http://schemas.microsoft.com/office/drawing/2014/main" id="{9D61AABB-E4F9-4C3C-A05B-04751C1CDD97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4" name="Isosceles Triangle 1563">
              <a:extLst>
                <a:ext uri="{FF2B5EF4-FFF2-40B4-BE49-F238E27FC236}">
                  <a16:creationId xmlns:a16="http://schemas.microsoft.com/office/drawing/2014/main" id="{7CFF7010-CE8C-4D5C-9F15-4CA0ABF9FA95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5" name="Isosceles Triangle 1564">
              <a:extLst>
                <a:ext uri="{FF2B5EF4-FFF2-40B4-BE49-F238E27FC236}">
                  <a16:creationId xmlns:a16="http://schemas.microsoft.com/office/drawing/2014/main" id="{267B88CD-485C-4B07-AB52-35F11A480C9E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6" name="Isosceles Triangle 1565">
              <a:extLst>
                <a:ext uri="{FF2B5EF4-FFF2-40B4-BE49-F238E27FC236}">
                  <a16:creationId xmlns:a16="http://schemas.microsoft.com/office/drawing/2014/main" id="{884C08CB-1881-4E8B-A024-FECBDA4D70C3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7" name="Isosceles Triangle 1566">
              <a:extLst>
                <a:ext uri="{FF2B5EF4-FFF2-40B4-BE49-F238E27FC236}">
                  <a16:creationId xmlns:a16="http://schemas.microsoft.com/office/drawing/2014/main" id="{4D97CBCE-E39E-4959-9202-32D9F6FB9F2A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8" name="Isosceles Triangle 1567">
              <a:extLst>
                <a:ext uri="{FF2B5EF4-FFF2-40B4-BE49-F238E27FC236}">
                  <a16:creationId xmlns:a16="http://schemas.microsoft.com/office/drawing/2014/main" id="{8E5F99BE-06F1-48E9-9BBC-B54C9A89119D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69" name="Isosceles Triangle 1568">
              <a:extLst>
                <a:ext uri="{FF2B5EF4-FFF2-40B4-BE49-F238E27FC236}">
                  <a16:creationId xmlns:a16="http://schemas.microsoft.com/office/drawing/2014/main" id="{6AAE481E-9192-4A43-BEA6-3D44E7F8A02F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0" name="Isosceles Triangle 1569">
              <a:extLst>
                <a:ext uri="{FF2B5EF4-FFF2-40B4-BE49-F238E27FC236}">
                  <a16:creationId xmlns:a16="http://schemas.microsoft.com/office/drawing/2014/main" id="{631ADBEF-0DBC-43BB-B141-9026BA028F38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1" name="Isosceles Triangle 1570">
              <a:extLst>
                <a:ext uri="{FF2B5EF4-FFF2-40B4-BE49-F238E27FC236}">
                  <a16:creationId xmlns:a16="http://schemas.microsoft.com/office/drawing/2014/main" id="{7D89052B-EC57-454A-A7D1-81B755BDB819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2" name="Isosceles Triangle 1571">
              <a:extLst>
                <a:ext uri="{FF2B5EF4-FFF2-40B4-BE49-F238E27FC236}">
                  <a16:creationId xmlns:a16="http://schemas.microsoft.com/office/drawing/2014/main" id="{450E1A16-A00E-4F96-8044-824AB8D06D7D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3" name="Isosceles Triangle 1572">
              <a:extLst>
                <a:ext uri="{FF2B5EF4-FFF2-40B4-BE49-F238E27FC236}">
                  <a16:creationId xmlns:a16="http://schemas.microsoft.com/office/drawing/2014/main" id="{FD3B632C-1FEF-485F-8C96-5125881FC623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4" name="Isosceles Triangle 1573">
              <a:extLst>
                <a:ext uri="{FF2B5EF4-FFF2-40B4-BE49-F238E27FC236}">
                  <a16:creationId xmlns:a16="http://schemas.microsoft.com/office/drawing/2014/main" id="{13B44677-8F1B-4BF1-A102-B2AA66113921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5" name="Isosceles Triangle 1574">
              <a:extLst>
                <a:ext uri="{FF2B5EF4-FFF2-40B4-BE49-F238E27FC236}">
                  <a16:creationId xmlns:a16="http://schemas.microsoft.com/office/drawing/2014/main" id="{45037D2C-2F97-41F7-A93E-DE8B912CE055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6" name="Isosceles Triangle 1575">
              <a:extLst>
                <a:ext uri="{FF2B5EF4-FFF2-40B4-BE49-F238E27FC236}">
                  <a16:creationId xmlns:a16="http://schemas.microsoft.com/office/drawing/2014/main" id="{0424658D-1AF0-4DBF-81A2-901917AAEE8C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7" name="Isosceles Triangle 1576">
              <a:extLst>
                <a:ext uri="{FF2B5EF4-FFF2-40B4-BE49-F238E27FC236}">
                  <a16:creationId xmlns:a16="http://schemas.microsoft.com/office/drawing/2014/main" id="{13C8D31F-C36D-4B1D-BEF4-D8076DC54979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8" name="Isosceles Triangle 1577">
              <a:extLst>
                <a:ext uri="{FF2B5EF4-FFF2-40B4-BE49-F238E27FC236}">
                  <a16:creationId xmlns:a16="http://schemas.microsoft.com/office/drawing/2014/main" id="{076BB171-AF44-4E9E-8891-787710061308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79" name="Isosceles Triangle 1578">
              <a:extLst>
                <a:ext uri="{FF2B5EF4-FFF2-40B4-BE49-F238E27FC236}">
                  <a16:creationId xmlns:a16="http://schemas.microsoft.com/office/drawing/2014/main" id="{0097CE5C-E814-4D4E-8B02-8FD45B5A2877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0" name="Isosceles Triangle 1579">
              <a:extLst>
                <a:ext uri="{FF2B5EF4-FFF2-40B4-BE49-F238E27FC236}">
                  <a16:creationId xmlns:a16="http://schemas.microsoft.com/office/drawing/2014/main" id="{A298718B-39F4-4B0E-B4C5-7CDCC9397E94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1" name="Isosceles Triangle 1580">
              <a:extLst>
                <a:ext uri="{FF2B5EF4-FFF2-40B4-BE49-F238E27FC236}">
                  <a16:creationId xmlns:a16="http://schemas.microsoft.com/office/drawing/2014/main" id="{9724AA4B-389B-4D0E-ABBD-22EA6B8E11B9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2" name="Isosceles Triangle 1581">
              <a:extLst>
                <a:ext uri="{FF2B5EF4-FFF2-40B4-BE49-F238E27FC236}">
                  <a16:creationId xmlns:a16="http://schemas.microsoft.com/office/drawing/2014/main" id="{F19309E9-C08D-4287-A660-8E9C47CA0F36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3" name="Isosceles Triangle 1582">
              <a:extLst>
                <a:ext uri="{FF2B5EF4-FFF2-40B4-BE49-F238E27FC236}">
                  <a16:creationId xmlns:a16="http://schemas.microsoft.com/office/drawing/2014/main" id="{031E0D71-BB08-403F-9F05-5F64E4D688CF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4" name="Isosceles Triangle 1583">
              <a:extLst>
                <a:ext uri="{FF2B5EF4-FFF2-40B4-BE49-F238E27FC236}">
                  <a16:creationId xmlns:a16="http://schemas.microsoft.com/office/drawing/2014/main" id="{525F23DD-174C-4C59-B207-4D14FFB4C358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5" name="Isosceles Triangle 1584">
              <a:extLst>
                <a:ext uri="{FF2B5EF4-FFF2-40B4-BE49-F238E27FC236}">
                  <a16:creationId xmlns:a16="http://schemas.microsoft.com/office/drawing/2014/main" id="{B291B659-AE82-40BE-8C0F-8A470A6709DE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6" name="Isosceles Triangle 1585">
              <a:extLst>
                <a:ext uri="{FF2B5EF4-FFF2-40B4-BE49-F238E27FC236}">
                  <a16:creationId xmlns:a16="http://schemas.microsoft.com/office/drawing/2014/main" id="{68C26CE3-993F-4CFA-9FB1-AB0F88EDDC33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7" name="Isosceles Triangle 1586">
              <a:extLst>
                <a:ext uri="{FF2B5EF4-FFF2-40B4-BE49-F238E27FC236}">
                  <a16:creationId xmlns:a16="http://schemas.microsoft.com/office/drawing/2014/main" id="{A3C6A29B-85E5-4DFB-A27E-3EA982D88CB4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8" name="Isosceles Triangle 1587">
              <a:extLst>
                <a:ext uri="{FF2B5EF4-FFF2-40B4-BE49-F238E27FC236}">
                  <a16:creationId xmlns:a16="http://schemas.microsoft.com/office/drawing/2014/main" id="{E97C48B4-B3C6-47B7-8C4C-D84358D7D317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89" name="Isosceles Triangle 1588">
              <a:extLst>
                <a:ext uri="{FF2B5EF4-FFF2-40B4-BE49-F238E27FC236}">
                  <a16:creationId xmlns:a16="http://schemas.microsoft.com/office/drawing/2014/main" id="{8F693D48-280A-4701-95A7-97FC3636157C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0" name="Isosceles Triangle 1589">
              <a:extLst>
                <a:ext uri="{FF2B5EF4-FFF2-40B4-BE49-F238E27FC236}">
                  <a16:creationId xmlns:a16="http://schemas.microsoft.com/office/drawing/2014/main" id="{A3C16AD1-1834-4C3A-87EB-7CB62527CF60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1" name="Isosceles Triangle 1590">
              <a:extLst>
                <a:ext uri="{FF2B5EF4-FFF2-40B4-BE49-F238E27FC236}">
                  <a16:creationId xmlns:a16="http://schemas.microsoft.com/office/drawing/2014/main" id="{AF1F97AA-491E-4380-A9EB-C5D5F14EB98A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2" name="Isosceles Triangle 1591">
              <a:extLst>
                <a:ext uri="{FF2B5EF4-FFF2-40B4-BE49-F238E27FC236}">
                  <a16:creationId xmlns:a16="http://schemas.microsoft.com/office/drawing/2014/main" id="{0FD6360A-00C2-4D67-9224-0EA6BBCF1814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3" name="Isosceles Triangle 1592">
              <a:extLst>
                <a:ext uri="{FF2B5EF4-FFF2-40B4-BE49-F238E27FC236}">
                  <a16:creationId xmlns:a16="http://schemas.microsoft.com/office/drawing/2014/main" id="{EE631F45-5E10-4CD8-8693-5FE20E24EDF3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4" name="Isosceles Triangle 1593">
              <a:extLst>
                <a:ext uri="{FF2B5EF4-FFF2-40B4-BE49-F238E27FC236}">
                  <a16:creationId xmlns:a16="http://schemas.microsoft.com/office/drawing/2014/main" id="{F0DEFD56-A1CD-4C43-8DA8-484188B2FE63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5" name="Isosceles Triangle 1594">
              <a:extLst>
                <a:ext uri="{FF2B5EF4-FFF2-40B4-BE49-F238E27FC236}">
                  <a16:creationId xmlns:a16="http://schemas.microsoft.com/office/drawing/2014/main" id="{C4D8C76F-2269-4623-BFFB-14D8D0EB419A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6" name="Isosceles Triangle 1595">
              <a:extLst>
                <a:ext uri="{FF2B5EF4-FFF2-40B4-BE49-F238E27FC236}">
                  <a16:creationId xmlns:a16="http://schemas.microsoft.com/office/drawing/2014/main" id="{2C7DBC03-38E4-4873-B9DC-F7011A04B441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7" name="Isosceles Triangle 1596">
              <a:extLst>
                <a:ext uri="{FF2B5EF4-FFF2-40B4-BE49-F238E27FC236}">
                  <a16:creationId xmlns:a16="http://schemas.microsoft.com/office/drawing/2014/main" id="{C1FB38F6-C235-49DC-886C-ED430F589236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598" name="Isosceles Triangle 1597">
              <a:extLst>
                <a:ext uri="{FF2B5EF4-FFF2-40B4-BE49-F238E27FC236}">
                  <a16:creationId xmlns:a16="http://schemas.microsoft.com/office/drawing/2014/main" id="{EC0709CB-EAB1-40B5-8D0F-92D2BD6BDB88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  <p:grpSp>
        <p:nvGrpSpPr>
          <p:cNvPr id="1599" name="Group 1598">
            <a:extLst>
              <a:ext uri="{FF2B5EF4-FFF2-40B4-BE49-F238E27FC236}">
                <a16:creationId xmlns:a16="http://schemas.microsoft.com/office/drawing/2014/main" id="{77F8AE6C-1BFB-46AF-AFE7-1E1BD0C1EA06}"/>
              </a:ext>
            </a:extLst>
          </p:cNvPr>
          <p:cNvGrpSpPr/>
          <p:nvPr/>
        </p:nvGrpSpPr>
        <p:grpSpPr>
          <a:xfrm>
            <a:off x="11370595" y="211718"/>
            <a:ext cx="2153320" cy="6805340"/>
            <a:chOff x="151100" y="188356"/>
            <a:chExt cx="2153320" cy="6805340"/>
          </a:xfrm>
        </p:grpSpPr>
        <p:sp>
          <p:nvSpPr>
            <p:cNvPr id="1600" name="Isosceles Triangle 1599">
              <a:extLst>
                <a:ext uri="{FF2B5EF4-FFF2-40B4-BE49-F238E27FC236}">
                  <a16:creationId xmlns:a16="http://schemas.microsoft.com/office/drawing/2014/main" id="{6575BCF3-4795-46A2-9790-CBE17C16E906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1" name="Isosceles Triangle 1600">
              <a:extLst>
                <a:ext uri="{FF2B5EF4-FFF2-40B4-BE49-F238E27FC236}">
                  <a16:creationId xmlns:a16="http://schemas.microsoft.com/office/drawing/2014/main" id="{B84D5367-7E7C-4442-BFF3-E7122EB9F8E1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2" name="Isosceles Triangle 1601">
              <a:extLst>
                <a:ext uri="{FF2B5EF4-FFF2-40B4-BE49-F238E27FC236}">
                  <a16:creationId xmlns:a16="http://schemas.microsoft.com/office/drawing/2014/main" id="{06EEA413-9E7B-41B3-B9C3-C505AFB88C00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3" name="Isosceles Triangle 1602">
              <a:extLst>
                <a:ext uri="{FF2B5EF4-FFF2-40B4-BE49-F238E27FC236}">
                  <a16:creationId xmlns:a16="http://schemas.microsoft.com/office/drawing/2014/main" id="{93ADF78F-40AC-4708-8F03-761FE79DB500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4" name="Isosceles Triangle 1603">
              <a:extLst>
                <a:ext uri="{FF2B5EF4-FFF2-40B4-BE49-F238E27FC236}">
                  <a16:creationId xmlns:a16="http://schemas.microsoft.com/office/drawing/2014/main" id="{60F29837-A687-47ED-BC7C-06CF6EAE97CB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5" name="Isosceles Triangle 1604">
              <a:extLst>
                <a:ext uri="{FF2B5EF4-FFF2-40B4-BE49-F238E27FC236}">
                  <a16:creationId xmlns:a16="http://schemas.microsoft.com/office/drawing/2014/main" id="{2E46CC41-AEF6-4941-B946-5788F7244959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6" name="Isosceles Triangle 1605">
              <a:extLst>
                <a:ext uri="{FF2B5EF4-FFF2-40B4-BE49-F238E27FC236}">
                  <a16:creationId xmlns:a16="http://schemas.microsoft.com/office/drawing/2014/main" id="{C8918F06-4987-4A96-BA09-FFA4CB42F38E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7" name="Isosceles Triangle 1606">
              <a:extLst>
                <a:ext uri="{FF2B5EF4-FFF2-40B4-BE49-F238E27FC236}">
                  <a16:creationId xmlns:a16="http://schemas.microsoft.com/office/drawing/2014/main" id="{E66E244F-C81C-4F8F-90F0-575768FBD5EB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8" name="Isosceles Triangle 1607">
              <a:extLst>
                <a:ext uri="{FF2B5EF4-FFF2-40B4-BE49-F238E27FC236}">
                  <a16:creationId xmlns:a16="http://schemas.microsoft.com/office/drawing/2014/main" id="{747B31BF-B124-460B-AB8B-94C19D1F1752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09" name="Isosceles Triangle 1608">
              <a:extLst>
                <a:ext uri="{FF2B5EF4-FFF2-40B4-BE49-F238E27FC236}">
                  <a16:creationId xmlns:a16="http://schemas.microsoft.com/office/drawing/2014/main" id="{22124E4D-7C55-406F-B56A-A53687AC166D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0" name="Isosceles Triangle 1609">
              <a:extLst>
                <a:ext uri="{FF2B5EF4-FFF2-40B4-BE49-F238E27FC236}">
                  <a16:creationId xmlns:a16="http://schemas.microsoft.com/office/drawing/2014/main" id="{CC166487-C3A1-47B6-B03F-05BE879A908A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1" name="Isosceles Triangle 1610">
              <a:extLst>
                <a:ext uri="{FF2B5EF4-FFF2-40B4-BE49-F238E27FC236}">
                  <a16:creationId xmlns:a16="http://schemas.microsoft.com/office/drawing/2014/main" id="{B1AB78A1-ABB2-4A20-90CE-5B637BC874D2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2" name="Isosceles Triangle 1611">
              <a:extLst>
                <a:ext uri="{FF2B5EF4-FFF2-40B4-BE49-F238E27FC236}">
                  <a16:creationId xmlns:a16="http://schemas.microsoft.com/office/drawing/2014/main" id="{39CC8F45-332F-49B8-B44D-F7B2553A83D0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3" name="Isosceles Triangle 1612">
              <a:extLst>
                <a:ext uri="{FF2B5EF4-FFF2-40B4-BE49-F238E27FC236}">
                  <a16:creationId xmlns:a16="http://schemas.microsoft.com/office/drawing/2014/main" id="{F806DB7D-43A4-4404-B01A-E92D45338CA6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4" name="Isosceles Triangle 1613">
              <a:extLst>
                <a:ext uri="{FF2B5EF4-FFF2-40B4-BE49-F238E27FC236}">
                  <a16:creationId xmlns:a16="http://schemas.microsoft.com/office/drawing/2014/main" id="{CBEEF95B-E76F-4F7E-BF55-E4B192A60F3C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5" name="Isosceles Triangle 1614">
              <a:extLst>
                <a:ext uri="{FF2B5EF4-FFF2-40B4-BE49-F238E27FC236}">
                  <a16:creationId xmlns:a16="http://schemas.microsoft.com/office/drawing/2014/main" id="{34B628BF-7124-4F91-9BA1-E5D2C9826A3F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6" name="Isosceles Triangle 1615">
              <a:extLst>
                <a:ext uri="{FF2B5EF4-FFF2-40B4-BE49-F238E27FC236}">
                  <a16:creationId xmlns:a16="http://schemas.microsoft.com/office/drawing/2014/main" id="{7E8681A5-B8D6-493A-ADAD-42EB41599F39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7" name="Isosceles Triangle 1616">
              <a:extLst>
                <a:ext uri="{FF2B5EF4-FFF2-40B4-BE49-F238E27FC236}">
                  <a16:creationId xmlns:a16="http://schemas.microsoft.com/office/drawing/2014/main" id="{36E1B76C-6025-40EF-83C4-8F6DFEF9C112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8" name="Isosceles Triangle 1617">
              <a:extLst>
                <a:ext uri="{FF2B5EF4-FFF2-40B4-BE49-F238E27FC236}">
                  <a16:creationId xmlns:a16="http://schemas.microsoft.com/office/drawing/2014/main" id="{34141DE3-CAFC-41EA-88CB-F70A81B8633D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19" name="Isosceles Triangle 1618">
              <a:extLst>
                <a:ext uri="{FF2B5EF4-FFF2-40B4-BE49-F238E27FC236}">
                  <a16:creationId xmlns:a16="http://schemas.microsoft.com/office/drawing/2014/main" id="{2D96F86B-72BE-4033-BAFB-DB44D6EA428E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0" name="Isosceles Triangle 1619">
              <a:extLst>
                <a:ext uri="{FF2B5EF4-FFF2-40B4-BE49-F238E27FC236}">
                  <a16:creationId xmlns:a16="http://schemas.microsoft.com/office/drawing/2014/main" id="{842ED309-EE64-46AA-A112-9B55B9019316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1" name="Isosceles Triangle 1620">
              <a:extLst>
                <a:ext uri="{FF2B5EF4-FFF2-40B4-BE49-F238E27FC236}">
                  <a16:creationId xmlns:a16="http://schemas.microsoft.com/office/drawing/2014/main" id="{BCD77980-E72D-4463-A2C9-B9E6DD8FA9DD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2" name="Isosceles Triangle 1621">
              <a:extLst>
                <a:ext uri="{FF2B5EF4-FFF2-40B4-BE49-F238E27FC236}">
                  <a16:creationId xmlns:a16="http://schemas.microsoft.com/office/drawing/2014/main" id="{FEA538A5-C13A-460F-946D-6006DD04F0A5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3" name="Isosceles Triangle 1622">
              <a:extLst>
                <a:ext uri="{FF2B5EF4-FFF2-40B4-BE49-F238E27FC236}">
                  <a16:creationId xmlns:a16="http://schemas.microsoft.com/office/drawing/2014/main" id="{13602E44-CAE6-440C-B8DC-2EF8BA7F61BB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4" name="Isosceles Triangle 1623">
              <a:extLst>
                <a:ext uri="{FF2B5EF4-FFF2-40B4-BE49-F238E27FC236}">
                  <a16:creationId xmlns:a16="http://schemas.microsoft.com/office/drawing/2014/main" id="{6F4B5EE6-6D6D-43E3-8509-0FE30436F7C7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5" name="Isosceles Triangle 1624">
              <a:extLst>
                <a:ext uri="{FF2B5EF4-FFF2-40B4-BE49-F238E27FC236}">
                  <a16:creationId xmlns:a16="http://schemas.microsoft.com/office/drawing/2014/main" id="{59FC0ECA-D369-451E-B927-4FC9121BB404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6" name="Isosceles Triangle 1625">
              <a:extLst>
                <a:ext uri="{FF2B5EF4-FFF2-40B4-BE49-F238E27FC236}">
                  <a16:creationId xmlns:a16="http://schemas.microsoft.com/office/drawing/2014/main" id="{BD92492E-38E4-4CB9-AB1D-E18E3BB7EE12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7" name="Isosceles Triangle 1626">
              <a:extLst>
                <a:ext uri="{FF2B5EF4-FFF2-40B4-BE49-F238E27FC236}">
                  <a16:creationId xmlns:a16="http://schemas.microsoft.com/office/drawing/2014/main" id="{96EB029A-D748-4734-ADE2-12F9B8599FF6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8" name="Isosceles Triangle 1627">
              <a:extLst>
                <a:ext uri="{FF2B5EF4-FFF2-40B4-BE49-F238E27FC236}">
                  <a16:creationId xmlns:a16="http://schemas.microsoft.com/office/drawing/2014/main" id="{BC37BCE6-0AC1-45EA-9C2A-156B444B4F09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29" name="Isosceles Triangle 1628">
              <a:extLst>
                <a:ext uri="{FF2B5EF4-FFF2-40B4-BE49-F238E27FC236}">
                  <a16:creationId xmlns:a16="http://schemas.microsoft.com/office/drawing/2014/main" id="{07AC6C52-DD7F-4BB6-B208-31D4E814A0A8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0" name="Isosceles Triangle 1629">
              <a:extLst>
                <a:ext uri="{FF2B5EF4-FFF2-40B4-BE49-F238E27FC236}">
                  <a16:creationId xmlns:a16="http://schemas.microsoft.com/office/drawing/2014/main" id="{2D44A4FD-D695-4803-93F7-A43B39341D54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1" name="Isosceles Triangle 1630">
              <a:extLst>
                <a:ext uri="{FF2B5EF4-FFF2-40B4-BE49-F238E27FC236}">
                  <a16:creationId xmlns:a16="http://schemas.microsoft.com/office/drawing/2014/main" id="{51A7167D-E795-4981-9DBA-2C0D69E3478F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2" name="Isosceles Triangle 1631">
              <a:extLst>
                <a:ext uri="{FF2B5EF4-FFF2-40B4-BE49-F238E27FC236}">
                  <a16:creationId xmlns:a16="http://schemas.microsoft.com/office/drawing/2014/main" id="{C54DE750-FEC9-41C3-BFB2-864E26A962F0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3" name="Isosceles Triangle 1632">
              <a:extLst>
                <a:ext uri="{FF2B5EF4-FFF2-40B4-BE49-F238E27FC236}">
                  <a16:creationId xmlns:a16="http://schemas.microsoft.com/office/drawing/2014/main" id="{F79901A1-BDD9-4CA6-B76C-A7429C81A3ED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4" name="Isosceles Triangle 1633">
              <a:extLst>
                <a:ext uri="{FF2B5EF4-FFF2-40B4-BE49-F238E27FC236}">
                  <a16:creationId xmlns:a16="http://schemas.microsoft.com/office/drawing/2014/main" id="{7DA5B4C2-0223-48AA-A3C0-8661986BFB55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5" name="Isosceles Triangle 1634">
              <a:extLst>
                <a:ext uri="{FF2B5EF4-FFF2-40B4-BE49-F238E27FC236}">
                  <a16:creationId xmlns:a16="http://schemas.microsoft.com/office/drawing/2014/main" id="{CF7806E6-DA08-44A6-8D79-9198EDB9821A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6" name="Isosceles Triangle 1635">
              <a:extLst>
                <a:ext uri="{FF2B5EF4-FFF2-40B4-BE49-F238E27FC236}">
                  <a16:creationId xmlns:a16="http://schemas.microsoft.com/office/drawing/2014/main" id="{DA360AE6-9E2D-43A9-BAA0-948C603D378C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7" name="Isosceles Triangle 1636">
              <a:extLst>
                <a:ext uri="{FF2B5EF4-FFF2-40B4-BE49-F238E27FC236}">
                  <a16:creationId xmlns:a16="http://schemas.microsoft.com/office/drawing/2014/main" id="{66964CDA-11CD-4C0C-89B6-2497A29BFFC4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8" name="Isosceles Triangle 1637">
              <a:extLst>
                <a:ext uri="{FF2B5EF4-FFF2-40B4-BE49-F238E27FC236}">
                  <a16:creationId xmlns:a16="http://schemas.microsoft.com/office/drawing/2014/main" id="{B76BB559-1525-4F4A-84B5-A6EB2C27ABAF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39" name="Isosceles Triangle 1638">
              <a:extLst>
                <a:ext uri="{FF2B5EF4-FFF2-40B4-BE49-F238E27FC236}">
                  <a16:creationId xmlns:a16="http://schemas.microsoft.com/office/drawing/2014/main" id="{35A4D1EF-5E40-4B5A-BC38-979C27AD8407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0" name="Isosceles Triangle 1639">
              <a:extLst>
                <a:ext uri="{FF2B5EF4-FFF2-40B4-BE49-F238E27FC236}">
                  <a16:creationId xmlns:a16="http://schemas.microsoft.com/office/drawing/2014/main" id="{6138B133-6705-4B40-ACFE-179BC645E059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1" name="Isosceles Triangle 1640">
              <a:extLst>
                <a:ext uri="{FF2B5EF4-FFF2-40B4-BE49-F238E27FC236}">
                  <a16:creationId xmlns:a16="http://schemas.microsoft.com/office/drawing/2014/main" id="{618CB04F-8B43-4EBE-BB5D-9E9FCDDCC4A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2" name="Isosceles Triangle 1641">
              <a:extLst>
                <a:ext uri="{FF2B5EF4-FFF2-40B4-BE49-F238E27FC236}">
                  <a16:creationId xmlns:a16="http://schemas.microsoft.com/office/drawing/2014/main" id="{C055282E-9721-47E9-AD2E-A9D48810A92D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3" name="Isosceles Triangle 1642">
              <a:extLst>
                <a:ext uri="{FF2B5EF4-FFF2-40B4-BE49-F238E27FC236}">
                  <a16:creationId xmlns:a16="http://schemas.microsoft.com/office/drawing/2014/main" id="{C2453B6C-8E45-4372-83AC-038D0841C139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4" name="Isosceles Triangle 1643">
              <a:extLst>
                <a:ext uri="{FF2B5EF4-FFF2-40B4-BE49-F238E27FC236}">
                  <a16:creationId xmlns:a16="http://schemas.microsoft.com/office/drawing/2014/main" id="{2D7F45B9-142B-4289-9045-5ADA8711A042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5" name="Isosceles Triangle 1644">
              <a:extLst>
                <a:ext uri="{FF2B5EF4-FFF2-40B4-BE49-F238E27FC236}">
                  <a16:creationId xmlns:a16="http://schemas.microsoft.com/office/drawing/2014/main" id="{75A4406F-BCB1-48CC-88A2-FDE8FB6B0F9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6" name="Isosceles Triangle 1645">
              <a:extLst>
                <a:ext uri="{FF2B5EF4-FFF2-40B4-BE49-F238E27FC236}">
                  <a16:creationId xmlns:a16="http://schemas.microsoft.com/office/drawing/2014/main" id="{B39DDCF3-39CA-4F22-82D6-CBB3783A6367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7" name="Isosceles Triangle 1646">
              <a:extLst>
                <a:ext uri="{FF2B5EF4-FFF2-40B4-BE49-F238E27FC236}">
                  <a16:creationId xmlns:a16="http://schemas.microsoft.com/office/drawing/2014/main" id="{C835BC6D-199E-42F3-8C93-42C0213097A9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8" name="Isosceles Triangle 1647">
              <a:extLst>
                <a:ext uri="{FF2B5EF4-FFF2-40B4-BE49-F238E27FC236}">
                  <a16:creationId xmlns:a16="http://schemas.microsoft.com/office/drawing/2014/main" id="{7EB3B58B-FB1B-4FE0-9424-4653223685EE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49" name="Isosceles Triangle 1648">
              <a:extLst>
                <a:ext uri="{FF2B5EF4-FFF2-40B4-BE49-F238E27FC236}">
                  <a16:creationId xmlns:a16="http://schemas.microsoft.com/office/drawing/2014/main" id="{F82E1CEE-B294-457E-BA52-12ED9A3A0638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0" name="Isosceles Triangle 1649">
              <a:extLst>
                <a:ext uri="{FF2B5EF4-FFF2-40B4-BE49-F238E27FC236}">
                  <a16:creationId xmlns:a16="http://schemas.microsoft.com/office/drawing/2014/main" id="{AE631B13-5B84-4B47-9104-37D1D789E154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1" name="Isosceles Triangle 1650">
              <a:extLst>
                <a:ext uri="{FF2B5EF4-FFF2-40B4-BE49-F238E27FC236}">
                  <a16:creationId xmlns:a16="http://schemas.microsoft.com/office/drawing/2014/main" id="{221BE955-C0EF-4AA4-A3D6-9341111F0A17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2" name="Isosceles Triangle 1651">
              <a:extLst>
                <a:ext uri="{FF2B5EF4-FFF2-40B4-BE49-F238E27FC236}">
                  <a16:creationId xmlns:a16="http://schemas.microsoft.com/office/drawing/2014/main" id="{62519ACE-20EE-4F66-ADF9-06D22EFC87E9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3" name="Isosceles Triangle 1652">
              <a:extLst>
                <a:ext uri="{FF2B5EF4-FFF2-40B4-BE49-F238E27FC236}">
                  <a16:creationId xmlns:a16="http://schemas.microsoft.com/office/drawing/2014/main" id="{629AA1E7-6095-44FE-BCAB-D0303A8982B9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4" name="Isosceles Triangle 1653">
              <a:extLst>
                <a:ext uri="{FF2B5EF4-FFF2-40B4-BE49-F238E27FC236}">
                  <a16:creationId xmlns:a16="http://schemas.microsoft.com/office/drawing/2014/main" id="{395EF49C-C4AF-4744-B1B5-B35B87C5C66D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5" name="Isosceles Triangle 1654">
              <a:extLst>
                <a:ext uri="{FF2B5EF4-FFF2-40B4-BE49-F238E27FC236}">
                  <a16:creationId xmlns:a16="http://schemas.microsoft.com/office/drawing/2014/main" id="{654283C0-6050-4A6F-B1BC-317653B4F7B3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6" name="Isosceles Triangle 1655">
              <a:extLst>
                <a:ext uri="{FF2B5EF4-FFF2-40B4-BE49-F238E27FC236}">
                  <a16:creationId xmlns:a16="http://schemas.microsoft.com/office/drawing/2014/main" id="{8396181C-13AF-46E9-9C05-EC4C22B1B207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7" name="Isosceles Triangle 1656">
              <a:extLst>
                <a:ext uri="{FF2B5EF4-FFF2-40B4-BE49-F238E27FC236}">
                  <a16:creationId xmlns:a16="http://schemas.microsoft.com/office/drawing/2014/main" id="{C822DE1B-884E-4E08-8647-C58C89939F89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8" name="Isosceles Triangle 1657">
              <a:extLst>
                <a:ext uri="{FF2B5EF4-FFF2-40B4-BE49-F238E27FC236}">
                  <a16:creationId xmlns:a16="http://schemas.microsoft.com/office/drawing/2014/main" id="{F1512912-9563-4053-9974-D881C88A0461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59" name="Isosceles Triangle 1658">
              <a:extLst>
                <a:ext uri="{FF2B5EF4-FFF2-40B4-BE49-F238E27FC236}">
                  <a16:creationId xmlns:a16="http://schemas.microsoft.com/office/drawing/2014/main" id="{9A328B5C-C3B8-43E2-A5AD-C490B0D8F2A3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0" name="Isosceles Triangle 1659">
              <a:extLst>
                <a:ext uri="{FF2B5EF4-FFF2-40B4-BE49-F238E27FC236}">
                  <a16:creationId xmlns:a16="http://schemas.microsoft.com/office/drawing/2014/main" id="{E4CF450D-05AE-442D-AC51-3B3125ED0A27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1" name="Isosceles Triangle 1660">
              <a:extLst>
                <a:ext uri="{FF2B5EF4-FFF2-40B4-BE49-F238E27FC236}">
                  <a16:creationId xmlns:a16="http://schemas.microsoft.com/office/drawing/2014/main" id="{D29C98B4-A02E-4CEA-9E16-F8893AE73FF9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2" name="Isosceles Triangle 1661">
              <a:extLst>
                <a:ext uri="{FF2B5EF4-FFF2-40B4-BE49-F238E27FC236}">
                  <a16:creationId xmlns:a16="http://schemas.microsoft.com/office/drawing/2014/main" id="{F371E71B-ABE9-406E-A329-E3D0648C6ABB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3" name="Isosceles Triangle 1662">
              <a:extLst>
                <a:ext uri="{FF2B5EF4-FFF2-40B4-BE49-F238E27FC236}">
                  <a16:creationId xmlns:a16="http://schemas.microsoft.com/office/drawing/2014/main" id="{17C40077-A56B-4A14-A8A9-83EB9BB03A32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4" name="Isosceles Triangle 1663">
              <a:extLst>
                <a:ext uri="{FF2B5EF4-FFF2-40B4-BE49-F238E27FC236}">
                  <a16:creationId xmlns:a16="http://schemas.microsoft.com/office/drawing/2014/main" id="{1E201C76-BF76-45E7-9F7F-D2B11694FD32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5" name="Isosceles Triangle 1664">
              <a:extLst>
                <a:ext uri="{FF2B5EF4-FFF2-40B4-BE49-F238E27FC236}">
                  <a16:creationId xmlns:a16="http://schemas.microsoft.com/office/drawing/2014/main" id="{4A8714A0-5357-41CB-8E5F-478326CDC027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6" name="Isosceles Triangle 1665">
              <a:extLst>
                <a:ext uri="{FF2B5EF4-FFF2-40B4-BE49-F238E27FC236}">
                  <a16:creationId xmlns:a16="http://schemas.microsoft.com/office/drawing/2014/main" id="{9E3F79E8-DCCB-459D-A5AD-E03BD9C6ECA0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7" name="Isosceles Triangle 1666">
              <a:extLst>
                <a:ext uri="{FF2B5EF4-FFF2-40B4-BE49-F238E27FC236}">
                  <a16:creationId xmlns:a16="http://schemas.microsoft.com/office/drawing/2014/main" id="{2E3AFCBD-2BAA-418B-93B8-0C20269CF5C7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8" name="Isosceles Triangle 1667">
              <a:extLst>
                <a:ext uri="{FF2B5EF4-FFF2-40B4-BE49-F238E27FC236}">
                  <a16:creationId xmlns:a16="http://schemas.microsoft.com/office/drawing/2014/main" id="{F7464447-F3C0-4E90-8F82-E231735B41FB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69" name="Isosceles Triangle 1668">
              <a:extLst>
                <a:ext uri="{FF2B5EF4-FFF2-40B4-BE49-F238E27FC236}">
                  <a16:creationId xmlns:a16="http://schemas.microsoft.com/office/drawing/2014/main" id="{D58F617A-6916-41D4-9C2B-0234F221F1B6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0" name="Isosceles Triangle 1669">
              <a:extLst>
                <a:ext uri="{FF2B5EF4-FFF2-40B4-BE49-F238E27FC236}">
                  <a16:creationId xmlns:a16="http://schemas.microsoft.com/office/drawing/2014/main" id="{566A8A5D-BA71-4651-A16D-EDF7D4F4909E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1" name="Isosceles Triangle 1670">
              <a:extLst>
                <a:ext uri="{FF2B5EF4-FFF2-40B4-BE49-F238E27FC236}">
                  <a16:creationId xmlns:a16="http://schemas.microsoft.com/office/drawing/2014/main" id="{24664405-C0CB-4CCA-A9E7-6767D01BF208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2" name="Isosceles Triangle 1671">
              <a:extLst>
                <a:ext uri="{FF2B5EF4-FFF2-40B4-BE49-F238E27FC236}">
                  <a16:creationId xmlns:a16="http://schemas.microsoft.com/office/drawing/2014/main" id="{63CEFC36-33BA-41FC-B019-DFB7C14E1E83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3" name="Isosceles Triangle 1672">
              <a:extLst>
                <a:ext uri="{FF2B5EF4-FFF2-40B4-BE49-F238E27FC236}">
                  <a16:creationId xmlns:a16="http://schemas.microsoft.com/office/drawing/2014/main" id="{50A3225E-35E8-4C0A-ACFF-1B516A8154FD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4" name="Isosceles Triangle 1673">
              <a:extLst>
                <a:ext uri="{FF2B5EF4-FFF2-40B4-BE49-F238E27FC236}">
                  <a16:creationId xmlns:a16="http://schemas.microsoft.com/office/drawing/2014/main" id="{82E3DE5F-0EA8-44E4-95EF-CFCD81A9F6B6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5" name="Isosceles Triangle 1674">
              <a:extLst>
                <a:ext uri="{FF2B5EF4-FFF2-40B4-BE49-F238E27FC236}">
                  <a16:creationId xmlns:a16="http://schemas.microsoft.com/office/drawing/2014/main" id="{83613419-E3D2-4D34-AC0C-C58913281FB4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6" name="Isosceles Triangle 1675">
              <a:extLst>
                <a:ext uri="{FF2B5EF4-FFF2-40B4-BE49-F238E27FC236}">
                  <a16:creationId xmlns:a16="http://schemas.microsoft.com/office/drawing/2014/main" id="{A6B1BAE0-521E-4390-9CBB-8BCB08D12207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7" name="Isosceles Triangle 1676">
              <a:extLst>
                <a:ext uri="{FF2B5EF4-FFF2-40B4-BE49-F238E27FC236}">
                  <a16:creationId xmlns:a16="http://schemas.microsoft.com/office/drawing/2014/main" id="{78307666-1D01-4046-ADC7-729B3175146C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8" name="Isosceles Triangle 1677">
              <a:extLst>
                <a:ext uri="{FF2B5EF4-FFF2-40B4-BE49-F238E27FC236}">
                  <a16:creationId xmlns:a16="http://schemas.microsoft.com/office/drawing/2014/main" id="{6D209DFB-80FF-4D7F-8C13-7655F95C5382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79" name="Isosceles Triangle 1678">
              <a:extLst>
                <a:ext uri="{FF2B5EF4-FFF2-40B4-BE49-F238E27FC236}">
                  <a16:creationId xmlns:a16="http://schemas.microsoft.com/office/drawing/2014/main" id="{DCF6CE56-712F-4CC5-AEE4-05E6D27791F8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0" name="Isosceles Triangle 1679">
              <a:extLst>
                <a:ext uri="{FF2B5EF4-FFF2-40B4-BE49-F238E27FC236}">
                  <a16:creationId xmlns:a16="http://schemas.microsoft.com/office/drawing/2014/main" id="{EA0B1CA9-CB3C-4A38-986D-063953C722B6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1" name="Isosceles Triangle 1680">
              <a:extLst>
                <a:ext uri="{FF2B5EF4-FFF2-40B4-BE49-F238E27FC236}">
                  <a16:creationId xmlns:a16="http://schemas.microsoft.com/office/drawing/2014/main" id="{2E6CD83E-DB4F-448F-95B8-235E0170F7FA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2" name="Isosceles Triangle 1681">
              <a:extLst>
                <a:ext uri="{FF2B5EF4-FFF2-40B4-BE49-F238E27FC236}">
                  <a16:creationId xmlns:a16="http://schemas.microsoft.com/office/drawing/2014/main" id="{29512F99-E245-457C-BAE8-460D0E861A20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3" name="Isosceles Triangle 1682">
              <a:extLst>
                <a:ext uri="{FF2B5EF4-FFF2-40B4-BE49-F238E27FC236}">
                  <a16:creationId xmlns:a16="http://schemas.microsoft.com/office/drawing/2014/main" id="{F39D2563-02F1-4D8E-8B1E-1C27108BD722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4" name="Isosceles Triangle 1683">
              <a:extLst>
                <a:ext uri="{FF2B5EF4-FFF2-40B4-BE49-F238E27FC236}">
                  <a16:creationId xmlns:a16="http://schemas.microsoft.com/office/drawing/2014/main" id="{FFD83821-B042-4DBA-9776-CFA95DA348A3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5" name="Isosceles Triangle 1684">
              <a:extLst>
                <a:ext uri="{FF2B5EF4-FFF2-40B4-BE49-F238E27FC236}">
                  <a16:creationId xmlns:a16="http://schemas.microsoft.com/office/drawing/2014/main" id="{98E4CD72-6740-4872-BE3E-D5935B598988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6" name="Isosceles Triangle 1685">
              <a:extLst>
                <a:ext uri="{FF2B5EF4-FFF2-40B4-BE49-F238E27FC236}">
                  <a16:creationId xmlns:a16="http://schemas.microsoft.com/office/drawing/2014/main" id="{CCB4113B-26A2-487B-9036-4A9794902DF9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7" name="Isosceles Triangle 1686">
              <a:extLst>
                <a:ext uri="{FF2B5EF4-FFF2-40B4-BE49-F238E27FC236}">
                  <a16:creationId xmlns:a16="http://schemas.microsoft.com/office/drawing/2014/main" id="{3C3B9A31-FA36-468E-85DF-8F8A2CCA7AAF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8" name="Isosceles Triangle 1687">
              <a:extLst>
                <a:ext uri="{FF2B5EF4-FFF2-40B4-BE49-F238E27FC236}">
                  <a16:creationId xmlns:a16="http://schemas.microsoft.com/office/drawing/2014/main" id="{993BFC68-047F-4561-9A3A-76212E88635F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89" name="Isosceles Triangle 1688">
              <a:extLst>
                <a:ext uri="{FF2B5EF4-FFF2-40B4-BE49-F238E27FC236}">
                  <a16:creationId xmlns:a16="http://schemas.microsoft.com/office/drawing/2014/main" id="{7DFAD5A3-3677-4174-911A-37E514D2187E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0" name="Isosceles Triangle 1689">
              <a:extLst>
                <a:ext uri="{FF2B5EF4-FFF2-40B4-BE49-F238E27FC236}">
                  <a16:creationId xmlns:a16="http://schemas.microsoft.com/office/drawing/2014/main" id="{E18AB83B-0E26-40A5-BC26-C10E49713A09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1" name="Isosceles Triangle 1690">
              <a:extLst>
                <a:ext uri="{FF2B5EF4-FFF2-40B4-BE49-F238E27FC236}">
                  <a16:creationId xmlns:a16="http://schemas.microsoft.com/office/drawing/2014/main" id="{88335AC7-03DA-4281-AEAE-8B1687A9E45C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2" name="Isosceles Triangle 1691">
              <a:extLst>
                <a:ext uri="{FF2B5EF4-FFF2-40B4-BE49-F238E27FC236}">
                  <a16:creationId xmlns:a16="http://schemas.microsoft.com/office/drawing/2014/main" id="{9CAFC07F-2A32-44FF-886A-8BF8C81BB950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3" name="Isosceles Triangle 1692">
              <a:extLst>
                <a:ext uri="{FF2B5EF4-FFF2-40B4-BE49-F238E27FC236}">
                  <a16:creationId xmlns:a16="http://schemas.microsoft.com/office/drawing/2014/main" id="{C10DEEEF-B83D-4B89-A57E-99CD0CED09AC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4" name="Isosceles Triangle 1693">
              <a:extLst>
                <a:ext uri="{FF2B5EF4-FFF2-40B4-BE49-F238E27FC236}">
                  <a16:creationId xmlns:a16="http://schemas.microsoft.com/office/drawing/2014/main" id="{4B5EFC44-B1D3-4AA5-87AE-FAB06BEF8288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5" name="Isosceles Triangle 1694">
              <a:extLst>
                <a:ext uri="{FF2B5EF4-FFF2-40B4-BE49-F238E27FC236}">
                  <a16:creationId xmlns:a16="http://schemas.microsoft.com/office/drawing/2014/main" id="{27F3FE4C-AB3D-4886-A328-6BF09EC97310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6" name="Isosceles Triangle 1695">
              <a:extLst>
                <a:ext uri="{FF2B5EF4-FFF2-40B4-BE49-F238E27FC236}">
                  <a16:creationId xmlns:a16="http://schemas.microsoft.com/office/drawing/2014/main" id="{E82AEFBF-3DB9-4882-A1DD-40D4ABBF01C2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7" name="Isosceles Triangle 1696">
              <a:extLst>
                <a:ext uri="{FF2B5EF4-FFF2-40B4-BE49-F238E27FC236}">
                  <a16:creationId xmlns:a16="http://schemas.microsoft.com/office/drawing/2014/main" id="{E976EE9C-A530-4621-BBA3-A04750E95B76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8" name="Isosceles Triangle 1697">
              <a:extLst>
                <a:ext uri="{FF2B5EF4-FFF2-40B4-BE49-F238E27FC236}">
                  <a16:creationId xmlns:a16="http://schemas.microsoft.com/office/drawing/2014/main" id="{D8D16674-0B27-4845-8720-9EEF2DFA6CAA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699" name="Isosceles Triangle 1698">
              <a:extLst>
                <a:ext uri="{FF2B5EF4-FFF2-40B4-BE49-F238E27FC236}">
                  <a16:creationId xmlns:a16="http://schemas.microsoft.com/office/drawing/2014/main" id="{B359FBC3-8B09-46D7-A055-59B4D5CF7B42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0" name="Isosceles Triangle 1699">
              <a:extLst>
                <a:ext uri="{FF2B5EF4-FFF2-40B4-BE49-F238E27FC236}">
                  <a16:creationId xmlns:a16="http://schemas.microsoft.com/office/drawing/2014/main" id="{71B0056C-2EDD-433E-820C-709C7FBCD0BD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1" name="Isosceles Triangle 1700">
              <a:extLst>
                <a:ext uri="{FF2B5EF4-FFF2-40B4-BE49-F238E27FC236}">
                  <a16:creationId xmlns:a16="http://schemas.microsoft.com/office/drawing/2014/main" id="{7DA4EDA3-CBE8-409A-A4BD-D5B791143C80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2" name="Isosceles Triangle 1701">
              <a:extLst>
                <a:ext uri="{FF2B5EF4-FFF2-40B4-BE49-F238E27FC236}">
                  <a16:creationId xmlns:a16="http://schemas.microsoft.com/office/drawing/2014/main" id="{16DCB897-7A8B-4E10-929C-9956E68D2576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3" name="Isosceles Triangle 1702">
              <a:extLst>
                <a:ext uri="{FF2B5EF4-FFF2-40B4-BE49-F238E27FC236}">
                  <a16:creationId xmlns:a16="http://schemas.microsoft.com/office/drawing/2014/main" id="{1A3545C2-0846-4590-B825-48715CF40F3E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4" name="Isosceles Triangle 1703">
              <a:extLst>
                <a:ext uri="{FF2B5EF4-FFF2-40B4-BE49-F238E27FC236}">
                  <a16:creationId xmlns:a16="http://schemas.microsoft.com/office/drawing/2014/main" id="{B8D678CF-D992-4A96-AEE3-AFC72815F8C4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5" name="Isosceles Triangle 1704">
              <a:extLst>
                <a:ext uri="{FF2B5EF4-FFF2-40B4-BE49-F238E27FC236}">
                  <a16:creationId xmlns:a16="http://schemas.microsoft.com/office/drawing/2014/main" id="{5282DA85-B84A-4EF0-A1F4-DB7B7BA57EFF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6" name="Isosceles Triangle 1705">
              <a:extLst>
                <a:ext uri="{FF2B5EF4-FFF2-40B4-BE49-F238E27FC236}">
                  <a16:creationId xmlns:a16="http://schemas.microsoft.com/office/drawing/2014/main" id="{543516D0-EF9A-4B6C-982A-8336C3430D1D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7" name="Isosceles Triangle 1706">
              <a:extLst>
                <a:ext uri="{FF2B5EF4-FFF2-40B4-BE49-F238E27FC236}">
                  <a16:creationId xmlns:a16="http://schemas.microsoft.com/office/drawing/2014/main" id="{7153DAFC-2857-40F6-83F1-021D1E0E138B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8" name="Isosceles Triangle 1707">
              <a:extLst>
                <a:ext uri="{FF2B5EF4-FFF2-40B4-BE49-F238E27FC236}">
                  <a16:creationId xmlns:a16="http://schemas.microsoft.com/office/drawing/2014/main" id="{BF70F5D1-A3F8-4865-A070-7EA707AEBB58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09" name="Isosceles Triangle 1708">
              <a:extLst>
                <a:ext uri="{FF2B5EF4-FFF2-40B4-BE49-F238E27FC236}">
                  <a16:creationId xmlns:a16="http://schemas.microsoft.com/office/drawing/2014/main" id="{AC2917CE-FF2B-4721-9D67-82155B2AD92B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0" name="Isosceles Triangle 1709">
              <a:extLst>
                <a:ext uri="{FF2B5EF4-FFF2-40B4-BE49-F238E27FC236}">
                  <a16:creationId xmlns:a16="http://schemas.microsoft.com/office/drawing/2014/main" id="{25BE8FC0-AF47-42DF-ABB1-9F6A6D2D327C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1" name="Isosceles Triangle 1710">
              <a:extLst>
                <a:ext uri="{FF2B5EF4-FFF2-40B4-BE49-F238E27FC236}">
                  <a16:creationId xmlns:a16="http://schemas.microsoft.com/office/drawing/2014/main" id="{0CA56380-D814-4EB2-8503-8EA08471336B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2" name="Isosceles Triangle 1711">
              <a:extLst>
                <a:ext uri="{FF2B5EF4-FFF2-40B4-BE49-F238E27FC236}">
                  <a16:creationId xmlns:a16="http://schemas.microsoft.com/office/drawing/2014/main" id="{D5F85CFE-EFCC-4051-AD85-F9E27DBE3EB9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3" name="Isosceles Triangle 1712">
              <a:extLst>
                <a:ext uri="{FF2B5EF4-FFF2-40B4-BE49-F238E27FC236}">
                  <a16:creationId xmlns:a16="http://schemas.microsoft.com/office/drawing/2014/main" id="{04671632-E081-456F-B714-F4A25B57116E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4" name="Isosceles Triangle 1713">
              <a:extLst>
                <a:ext uri="{FF2B5EF4-FFF2-40B4-BE49-F238E27FC236}">
                  <a16:creationId xmlns:a16="http://schemas.microsoft.com/office/drawing/2014/main" id="{1648E4C6-7316-440F-B90C-94DB58AF5D69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5" name="Isosceles Triangle 1714">
              <a:extLst>
                <a:ext uri="{FF2B5EF4-FFF2-40B4-BE49-F238E27FC236}">
                  <a16:creationId xmlns:a16="http://schemas.microsoft.com/office/drawing/2014/main" id="{E24D35A5-1D84-428E-88DB-77923DA31B5B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6" name="Isosceles Triangle 1715">
              <a:extLst>
                <a:ext uri="{FF2B5EF4-FFF2-40B4-BE49-F238E27FC236}">
                  <a16:creationId xmlns:a16="http://schemas.microsoft.com/office/drawing/2014/main" id="{D622B2A0-14CF-4477-B948-B706DA94A540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7" name="Isosceles Triangle 1716">
              <a:extLst>
                <a:ext uri="{FF2B5EF4-FFF2-40B4-BE49-F238E27FC236}">
                  <a16:creationId xmlns:a16="http://schemas.microsoft.com/office/drawing/2014/main" id="{E60BCA1A-9134-4496-8CD5-926CCB7ADB1C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8" name="Isosceles Triangle 1717">
              <a:extLst>
                <a:ext uri="{FF2B5EF4-FFF2-40B4-BE49-F238E27FC236}">
                  <a16:creationId xmlns:a16="http://schemas.microsoft.com/office/drawing/2014/main" id="{C035E6E3-3895-495E-808D-604770EB9980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19" name="Isosceles Triangle 1718">
              <a:extLst>
                <a:ext uri="{FF2B5EF4-FFF2-40B4-BE49-F238E27FC236}">
                  <a16:creationId xmlns:a16="http://schemas.microsoft.com/office/drawing/2014/main" id="{539A8477-3FD5-43F7-8750-3BFB1FD05962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0" name="Isosceles Triangle 1719">
              <a:extLst>
                <a:ext uri="{FF2B5EF4-FFF2-40B4-BE49-F238E27FC236}">
                  <a16:creationId xmlns:a16="http://schemas.microsoft.com/office/drawing/2014/main" id="{AAB9A099-8D51-4E0E-A9CD-E79FF0E8F930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1" name="Isosceles Triangle 1720">
              <a:extLst>
                <a:ext uri="{FF2B5EF4-FFF2-40B4-BE49-F238E27FC236}">
                  <a16:creationId xmlns:a16="http://schemas.microsoft.com/office/drawing/2014/main" id="{E1212EA6-E02F-48CE-B1EA-24520F114C80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2" name="Isosceles Triangle 1721">
              <a:extLst>
                <a:ext uri="{FF2B5EF4-FFF2-40B4-BE49-F238E27FC236}">
                  <a16:creationId xmlns:a16="http://schemas.microsoft.com/office/drawing/2014/main" id="{AFDB3628-3CEF-40BE-8673-ECE07F42822F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3" name="Isosceles Triangle 1722">
              <a:extLst>
                <a:ext uri="{FF2B5EF4-FFF2-40B4-BE49-F238E27FC236}">
                  <a16:creationId xmlns:a16="http://schemas.microsoft.com/office/drawing/2014/main" id="{42AC7EB5-180C-40FE-8403-70AACDA3AEE8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4" name="Isosceles Triangle 1723">
              <a:extLst>
                <a:ext uri="{FF2B5EF4-FFF2-40B4-BE49-F238E27FC236}">
                  <a16:creationId xmlns:a16="http://schemas.microsoft.com/office/drawing/2014/main" id="{075F853D-84E7-4C15-A293-33E120B2FA7B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  <p:grpSp>
        <p:nvGrpSpPr>
          <p:cNvPr id="1725" name="Group 1724">
            <a:extLst>
              <a:ext uri="{FF2B5EF4-FFF2-40B4-BE49-F238E27FC236}">
                <a16:creationId xmlns:a16="http://schemas.microsoft.com/office/drawing/2014/main" id="{5A695431-B54C-4630-87D9-8CD9B26DAB07}"/>
              </a:ext>
            </a:extLst>
          </p:cNvPr>
          <p:cNvGrpSpPr/>
          <p:nvPr/>
        </p:nvGrpSpPr>
        <p:grpSpPr>
          <a:xfrm>
            <a:off x="13584233" y="232713"/>
            <a:ext cx="2153320" cy="6805340"/>
            <a:chOff x="151100" y="188356"/>
            <a:chExt cx="2153320" cy="6805340"/>
          </a:xfrm>
        </p:grpSpPr>
        <p:sp>
          <p:nvSpPr>
            <p:cNvPr id="1726" name="Isosceles Triangle 1725">
              <a:extLst>
                <a:ext uri="{FF2B5EF4-FFF2-40B4-BE49-F238E27FC236}">
                  <a16:creationId xmlns:a16="http://schemas.microsoft.com/office/drawing/2014/main" id="{26F1539F-B8DD-4DE8-AEA3-B8CB2304126E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7" name="Isosceles Triangle 1726">
              <a:extLst>
                <a:ext uri="{FF2B5EF4-FFF2-40B4-BE49-F238E27FC236}">
                  <a16:creationId xmlns:a16="http://schemas.microsoft.com/office/drawing/2014/main" id="{0D7B1A2D-7BCB-4B9D-B162-ED147D999722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8" name="Isosceles Triangle 1727">
              <a:extLst>
                <a:ext uri="{FF2B5EF4-FFF2-40B4-BE49-F238E27FC236}">
                  <a16:creationId xmlns:a16="http://schemas.microsoft.com/office/drawing/2014/main" id="{8905BC06-1AC1-4F91-822B-67B43D8A4EC6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29" name="Isosceles Triangle 1728">
              <a:extLst>
                <a:ext uri="{FF2B5EF4-FFF2-40B4-BE49-F238E27FC236}">
                  <a16:creationId xmlns:a16="http://schemas.microsoft.com/office/drawing/2014/main" id="{9A0A8BD1-00D9-430B-AB19-F1E1834187D7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0" name="Isosceles Triangle 1729">
              <a:extLst>
                <a:ext uri="{FF2B5EF4-FFF2-40B4-BE49-F238E27FC236}">
                  <a16:creationId xmlns:a16="http://schemas.microsoft.com/office/drawing/2014/main" id="{E3AB2969-8765-4E50-AC32-3C1B55E8E614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1" name="Isosceles Triangle 1730">
              <a:extLst>
                <a:ext uri="{FF2B5EF4-FFF2-40B4-BE49-F238E27FC236}">
                  <a16:creationId xmlns:a16="http://schemas.microsoft.com/office/drawing/2014/main" id="{20E791D5-284D-4B19-9CBD-6AA97A16ECE8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2" name="Isosceles Triangle 1731">
              <a:extLst>
                <a:ext uri="{FF2B5EF4-FFF2-40B4-BE49-F238E27FC236}">
                  <a16:creationId xmlns:a16="http://schemas.microsoft.com/office/drawing/2014/main" id="{EA9F3A00-21BE-479A-A80B-766FFA61C76D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3" name="Isosceles Triangle 1732">
              <a:extLst>
                <a:ext uri="{FF2B5EF4-FFF2-40B4-BE49-F238E27FC236}">
                  <a16:creationId xmlns:a16="http://schemas.microsoft.com/office/drawing/2014/main" id="{FD01E8E5-224C-4BC6-9F2A-D590FCF4B0E0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4" name="Isosceles Triangle 1733">
              <a:extLst>
                <a:ext uri="{FF2B5EF4-FFF2-40B4-BE49-F238E27FC236}">
                  <a16:creationId xmlns:a16="http://schemas.microsoft.com/office/drawing/2014/main" id="{1F2CFA96-E3D4-4365-9CCF-54F2C829897A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5" name="Isosceles Triangle 1734">
              <a:extLst>
                <a:ext uri="{FF2B5EF4-FFF2-40B4-BE49-F238E27FC236}">
                  <a16:creationId xmlns:a16="http://schemas.microsoft.com/office/drawing/2014/main" id="{88A6C639-F282-4EE9-908D-636706B90198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6" name="Isosceles Triangle 1735">
              <a:extLst>
                <a:ext uri="{FF2B5EF4-FFF2-40B4-BE49-F238E27FC236}">
                  <a16:creationId xmlns:a16="http://schemas.microsoft.com/office/drawing/2014/main" id="{34AD8039-8BD1-45F8-BDF1-A83E21240E07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7" name="Isosceles Triangle 1736">
              <a:extLst>
                <a:ext uri="{FF2B5EF4-FFF2-40B4-BE49-F238E27FC236}">
                  <a16:creationId xmlns:a16="http://schemas.microsoft.com/office/drawing/2014/main" id="{9A492D5B-A655-4AEC-981F-D4F4D3F130AD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8" name="Isosceles Triangle 1737">
              <a:extLst>
                <a:ext uri="{FF2B5EF4-FFF2-40B4-BE49-F238E27FC236}">
                  <a16:creationId xmlns:a16="http://schemas.microsoft.com/office/drawing/2014/main" id="{93A95FD0-80CD-48DE-91F3-83E8A78649FF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39" name="Isosceles Triangle 1738">
              <a:extLst>
                <a:ext uri="{FF2B5EF4-FFF2-40B4-BE49-F238E27FC236}">
                  <a16:creationId xmlns:a16="http://schemas.microsoft.com/office/drawing/2014/main" id="{CF79E3A5-9A9A-494C-91BC-8B232B34228A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0" name="Isosceles Triangle 1739">
              <a:extLst>
                <a:ext uri="{FF2B5EF4-FFF2-40B4-BE49-F238E27FC236}">
                  <a16:creationId xmlns:a16="http://schemas.microsoft.com/office/drawing/2014/main" id="{708EDAE0-A09D-4AE1-AA14-64E752BE7471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1" name="Isosceles Triangle 1740">
              <a:extLst>
                <a:ext uri="{FF2B5EF4-FFF2-40B4-BE49-F238E27FC236}">
                  <a16:creationId xmlns:a16="http://schemas.microsoft.com/office/drawing/2014/main" id="{6149FA84-8E1C-4509-970B-1F575FC8E88E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2" name="Isosceles Triangle 1741">
              <a:extLst>
                <a:ext uri="{FF2B5EF4-FFF2-40B4-BE49-F238E27FC236}">
                  <a16:creationId xmlns:a16="http://schemas.microsoft.com/office/drawing/2014/main" id="{A4375A2B-CEA7-49F9-98E6-E42844DE1F90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3" name="Isosceles Triangle 1742">
              <a:extLst>
                <a:ext uri="{FF2B5EF4-FFF2-40B4-BE49-F238E27FC236}">
                  <a16:creationId xmlns:a16="http://schemas.microsoft.com/office/drawing/2014/main" id="{C5E09465-1E9A-433E-AD63-5B4DCA3CC5CE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4" name="Isosceles Triangle 1743">
              <a:extLst>
                <a:ext uri="{FF2B5EF4-FFF2-40B4-BE49-F238E27FC236}">
                  <a16:creationId xmlns:a16="http://schemas.microsoft.com/office/drawing/2014/main" id="{8FE2CE30-B3E5-45D7-B744-A7115B18B6D8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5" name="Isosceles Triangle 1744">
              <a:extLst>
                <a:ext uri="{FF2B5EF4-FFF2-40B4-BE49-F238E27FC236}">
                  <a16:creationId xmlns:a16="http://schemas.microsoft.com/office/drawing/2014/main" id="{DA0D2AE1-CC97-4A75-ABD5-218FC7DF3E66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6" name="Isosceles Triangle 1745">
              <a:extLst>
                <a:ext uri="{FF2B5EF4-FFF2-40B4-BE49-F238E27FC236}">
                  <a16:creationId xmlns:a16="http://schemas.microsoft.com/office/drawing/2014/main" id="{5F272167-88AB-4133-9889-866883ED308F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7" name="Isosceles Triangle 1746">
              <a:extLst>
                <a:ext uri="{FF2B5EF4-FFF2-40B4-BE49-F238E27FC236}">
                  <a16:creationId xmlns:a16="http://schemas.microsoft.com/office/drawing/2014/main" id="{3580D62C-AEFC-4ACF-86FB-75BE4B0AEBF6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8" name="Isosceles Triangle 1747">
              <a:extLst>
                <a:ext uri="{FF2B5EF4-FFF2-40B4-BE49-F238E27FC236}">
                  <a16:creationId xmlns:a16="http://schemas.microsoft.com/office/drawing/2014/main" id="{00B0F370-C6D8-44FA-9BE0-95B07C55D4ED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49" name="Isosceles Triangle 1748">
              <a:extLst>
                <a:ext uri="{FF2B5EF4-FFF2-40B4-BE49-F238E27FC236}">
                  <a16:creationId xmlns:a16="http://schemas.microsoft.com/office/drawing/2014/main" id="{6906DA95-1E1F-4BBD-B00C-DDD4833F1ACB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0" name="Isosceles Triangle 1749">
              <a:extLst>
                <a:ext uri="{FF2B5EF4-FFF2-40B4-BE49-F238E27FC236}">
                  <a16:creationId xmlns:a16="http://schemas.microsoft.com/office/drawing/2014/main" id="{80E1CD6C-D26F-426B-B4F6-432B23AE3791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1" name="Isosceles Triangle 1750">
              <a:extLst>
                <a:ext uri="{FF2B5EF4-FFF2-40B4-BE49-F238E27FC236}">
                  <a16:creationId xmlns:a16="http://schemas.microsoft.com/office/drawing/2014/main" id="{DD34CEC9-CBD4-45F9-9D23-7F67120CE784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2" name="Isosceles Triangle 1751">
              <a:extLst>
                <a:ext uri="{FF2B5EF4-FFF2-40B4-BE49-F238E27FC236}">
                  <a16:creationId xmlns:a16="http://schemas.microsoft.com/office/drawing/2014/main" id="{02BFB237-B9D7-4A96-9371-9DB07CD515B7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3" name="Isosceles Triangle 1752">
              <a:extLst>
                <a:ext uri="{FF2B5EF4-FFF2-40B4-BE49-F238E27FC236}">
                  <a16:creationId xmlns:a16="http://schemas.microsoft.com/office/drawing/2014/main" id="{D821FC17-3DEB-4567-999D-72485D4BC94F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4" name="Isosceles Triangle 1753">
              <a:extLst>
                <a:ext uri="{FF2B5EF4-FFF2-40B4-BE49-F238E27FC236}">
                  <a16:creationId xmlns:a16="http://schemas.microsoft.com/office/drawing/2014/main" id="{497DB413-46D9-4A1B-A31A-D369C30481AB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5" name="Isosceles Triangle 1754">
              <a:extLst>
                <a:ext uri="{FF2B5EF4-FFF2-40B4-BE49-F238E27FC236}">
                  <a16:creationId xmlns:a16="http://schemas.microsoft.com/office/drawing/2014/main" id="{6CE3CBF8-5032-4EC5-A56A-EB2046F400C1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6" name="Isosceles Triangle 1755">
              <a:extLst>
                <a:ext uri="{FF2B5EF4-FFF2-40B4-BE49-F238E27FC236}">
                  <a16:creationId xmlns:a16="http://schemas.microsoft.com/office/drawing/2014/main" id="{83AF8FA5-4F96-457F-86F6-C10FD1066DAB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7" name="Isosceles Triangle 1756">
              <a:extLst>
                <a:ext uri="{FF2B5EF4-FFF2-40B4-BE49-F238E27FC236}">
                  <a16:creationId xmlns:a16="http://schemas.microsoft.com/office/drawing/2014/main" id="{D48667A9-5C69-44FF-B0BF-BAB7D20BD44A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8" name="Isosceles Triangle 1757">
              <a:extLst>
                <a:ext uri="{FF2B5EF4-FFF2-40B4-BE49-F238E27FC236}">
                  <a16:creationId xmlns:a16="http://schemas.microsoft.com/office/drawing/2014/main" id="{63113BC6-25C7-4A6A-8770-B4F15BEF0831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59" name="Isosceles Triangle 1758">
              <a:extLst>
                <a:ext uri="{FF2B5EF4-FFF2-40B4-BE49-F238E27FC236}">
                  <a16:creationId xmlns:a16="http://schemas.microsoft.com/office/drawing/2014/main" id="{6FE5F1E6-108A-4756-BCCC-7DB028F74DE9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0" name="Isosceles Triangle 1759">
              <a:extLst>
                <a:ext uri="{FF2B5EF4-FFF2-40B4-BE49-F238E27FC236}">
                  <a16:creationId xmlns:a16="http://schemas.microsoft.com/office/drawing/2014/main" id="{32F44C2D-B701-4D51-8B2E-7396A2B4B26A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1" name="Isosceles Triangle 1760">
              <a:extLst>
                <a:ext uri="{FF2B5EF4-FFF2-40B4-BE49-F238E27FC236}">
                  <a16:creationId xmlns:a16="http://schemas.microsoft.com/office/drawing/2014/main" id="{34314171-EA24-446B-98AB-7340D5371D99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2" name="Isosceles Triangle 1761">
              <a:extLst>
                <a:ext uri="{FF2B5EF4-FFF2-40B4-BE49-F238E27FC236}">
                  <a16:creationId xmlns:a16="http://schemas.microsoft.com/office/drawing/2014/main" id="{21228A83-C750-435D-A566-7BF951568136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3" name="Isosceles Triangle 1762">
              <a:extLst>
                <a:ext uri="{FF2B5EF4-FFF2-40B4-BE49-F238E27FC236}">
                  <a16:creationId xmlns:a16="http://schemas.microsoft.com/office/drawing/2014/main" id="{D0926E3E-08A5-4F19-A0C9-4BE123659C87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4" name="Isosceles Triangle 1763">
              <a:extLst>
                <a:ext uri="{FF2B5EF4-FFF2-40B4-BE49-F238E27FC236}">
                  <a16:creationId xmlns:a16="http://schemas.microsoft.com/office/drawing/2014/main" id="{3EB70561-AE19-4661-97F5-04895A8DE5DB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5" name="Isosceles Triangle 1764">
              <a:extLst>
                <a:ext uri="{FF2B5EF4-FFF2-40B4-BE49-F238E27FC236}">
                  <a16:creationId xmlns:a16="http://schemas.microsoft.com/office/drawing/2014/main" id="{98AB9D4A-83E9-4AA5-A772-B22420D8C8A0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6" name="Isosceles Triangle 1765">
              <a:extLst>
                <a:ext uri="{FF2B5EF4-FFF2-40B4-BE49-F238E27FC236}">
                  <a16:creationId xmlns:a16="http://schemas.microsoft.com/office/drawing/2014/main" id="{DBC72EBF-E7A4-43D9-AAB0-5C582C8EBA3E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7" name="Isosceles Triangle 1766">
              <a:extLst>
                <a:ext uri="{FF2B5EF4-FFF2-40B4-BE49-F238E27FC236}">
                  <a16:creationId xmlns:a16="http://schemas.microsoft.com/office/drawing/2014/main" id="{FCC2CF4F-3CF7-477B-B689-88B2D31BE569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8" name="Isosceles Triangle 1767">
              <a:extLst>
                <a:ext uri="{FF2B5EF4-FFF2-40B4-BE49-F238E27FC236}">
                  <a16:creationId xmlns:a16="http://schemas.microsoft.com/office/drawing/2014/main" id="{07F7DADB-A340-471F-93D3-F1CF4EBA75AC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69" name="Isosceles Triangle 1768">
              <a:extLst>
                <a:ext uri="{FF2B5EF4-FFF2-40B4-BE49-F238E27FC236}">
                  <a16:creationId xmlns:a16="http://schemas.microsoft.com/office/drawing/2014/main" id="{218502EB-3449-4E1F-A8FD-A52F652A3CFE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0" name="Isosceles Triangle 1769">
              <a:extLst>
                <a:ext uri="{FF2B5EF4-FFF2-40B4-BE49-F238E27FC236}">
                  <a16:creationId xmlns:a16="http://schemas.microsoft.com/office/drawing/2014/main" id="{9655550A-1BFC-4A42-A93A-59D422293B4C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1" name="Isosceles Triangle 1770">
              <a:extLst>
                <a:ext uri="{FF2B5EF4-FFF2-40B4-BE49-F238E27FC236}">
                  <a16:creationId xmlns:a16="http://schemas.microsoft.com/office/drawing/2014/main" id="{48D4ABBC-AA6D-4F7D-A14A-68C73A02B38A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2" name="Isosceles Triangle 1771">
              <a:extLst>
                <a:ext uri="{FF2B5EF4-FFF2-40B4-BE49-F238E27FC236}">
                  <a16:creationId xmlns:a16="http://schemas.microsoft.com/office/drawing/2014/main" id="{45C16508-45CF-41B9-87D5-4C11A002BBD7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3" name="Isosceles Triangle 1772">
              <a:extLst>
                <a:ext uri="{FF2B5EF4-FFF2-40B4-BE49-F238E27FC236}">
                  <a16:creationId xmlns:a16="http://schemas.microsoft.com/office/drawing/2014/main" id="{0A0D2AAC-B255-4EA9-BCC6-11EFAB3711FC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4" name="Isosceles Triangle 1773">
              <a:extLst>
                <a:ext uri="{FF2B5EF4-FFF2-40B4-BE49-F238E27FC236}">
                  <a16:creationId xmlns:a16="http://schemas.microsoft.com/office/drawing/2014/main" id="{17810490-044F-4B63-B2DE-0A01671CB5CB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5" name="Isosceles Triangle 1774">
              <a:extLst>
                <a:ext uri="{FF2B5EF4-FFF2-40B4-BE49-F238E27FC236}">
                  <a16:creationId xmlns:a16="http://schemas.microsoft.com/office/drawing/2014/main" id="{5885FB0C-446A-4497-BEF5-5C2AFB02CB49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6" name="Isosceles Triangle 1775">
              <a:extLst>
                <a:ext uri="{FF2B5EF4-FFF2-40B4-BE49-F238E27FC236}">
                  <a16:creationId xmlns:a16="http://schemas.microsoft.com/office/drawing/2014/main" id="{B21070A6-D9B3-4CE0-A570-2D1F011D9F6E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7" name="Isosceles Triangle 1776">
              <a:extLst>
                <a:ext uri="{FF2B5EF4-FFF2-40B4-BE49-F238E27FC236}">
                  <a16:creationId xmlns:a16="http://schemas.microsoft.com/office/drawing/2014/main" id="{FCA1BE81-D292-480E-8DF2-3E4CCE085564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8" name="Isosceles Triangle 1777">
              <a:extLst>
                <a:ext uri="{FF2B5EF4-FFF2-40B4-BE49-F238E27FC236}">
                  <a16:creationId xmlns:a16="http://schemas.microsoft.com/office/drawing/2014/main" id="{75CF71F5-C5BD-4390-8988-6688B887C0BE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79" name="Isosceles Triangle 1778">
              <a:extLst>
                <a:ext uri="{FF2B5EF4-FFF2-40B4-BE49-F238E27FC236}">
                  <a16:creationId xmlns:a16="http://schemas.microsoft.com/office/drawing/2014/main" id="{1B54C65D-7813-4780-BC7E-CA1FBB2D500B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0" name="Isosceles Triangle 1779">
              <a:extLst>
                <a:ext uri="{FF2B5EF4-FFF2-40B4-BE49-F238E27FC236}">
                  <a16:creationId xmlns:a16="http://schemas.microsoft.com/office/drawing/2014/main" id="{71F2E5AE-5F04-4ECC-A36B-1577D67C071D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1" name="Isosceles Triangle 1780">
              <a:extLst>
                <a:ext uri="{FF2B5EF4-FFF2-40B4-BE49-F238E27FC236}">
                  <a16:creationId xmlns:a16="http://schemas.microsoft.com/office/drawing/2014/main" id="{B47BD2E9-2BE4-41AA-AC63-5110707ECBC9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2" name="Isosceles Triangle 1781">
              <a:extLst>
                <a:ext uri="{FF2B5EF4-FFF2-40B4-BE49-F238E27FC236}">
                  <a16:creationId xmlns:a16="http://schemas.microsoft.com/office/drawing/2014/main" id="{A9CEAC36-4FFF-4F4A-B148-78F1233EBA90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3" name="Isosceles Triangle 1782">
              <a:extLst>
                <a:ext uri="{FF2B5EF4-FFF2-40B4-BE49-F238E27FC236}">
                  <a16:creationId xmlns:a16="http://schemas.microsoft.com/office/drawing/2014/main" id="{7A308E64-8B1B-4ECC-A98D-FA0B6131C5F8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4" name="Isosceles Triangle 1783">
              <a:extLst>
                <a:ext uri="{FF2B5EF4-FFF2-40B4-BE49-F238E27FC236}">
                  <a16:creationId xmlns:a16="http://schemas.microsoft.com/office/drawing/2014/main" id="{5CC027B5-9006-4404-9AB8-3921F039CC77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5" name="Isosceles Triangle 1784">
              <a:extLst>
                <a:ext uri="{FF2B5EF4-FFF2-40B4-BE49-F238E27FC236}">
                  <a16:creationId xmlns:a16="http://schemas.microsoft.com/office/drawing/2014/main" id="{C35BE287-3CCD-4321-9D72-FD9D6B0C756B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6" name="Isosceles Triangle 1785">
              <a:extLst>
                <a:ext uri="{FF2B5EF4-FFF2-40B4-BE49-F238E27FC236}">
                  <a16:creationId xmlns:a16="http://schemas.microsoft.com/office/drawing/2014/main" id="{CFCBE256-4D1A-45CD-8204-BE07C881880D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7" name="Isosceles Triangle 1786">
              <a:extLst>
                <a:ext uri="{FF2B5EF4-FFF2-40B4-BE49-F238E27FC236}">
                  <a16:creationId xmlns:a16="http://schemas.microsoft.com/office/drawing/2014/main" id="{3D7CF800-55CA-4873-931B-F6E0B8B8C655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8" name="Isosceles Triangle 1787">
              <a:extLst>
                <a:ext uri="{FF2B5EF4-FFF2-40B4-BE49-F238E27FC236}">
                  <a16:creationId xmlns:a16="http://schemas.microsoft.com/office/drawing/2014/main" id="{D203EE3B-C30F-4C41-BBEB-8DE8F8B613C3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89" name="Isosceles Triangle 1788">
              <a:extLst>
                <a:ext uri="{FF2B5EF4-FFF2-40B4-BE49-F238E27FC236}">
                  <a16:creationId xmlns:a16="http://schemas.microsoft.com/office/drawing/2014/main" id="{7A088B90-2B6F-4849-9DE1-995F3BFCF076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0" name="Isosceles Triangle 1789">
              <a:extLst>
                <a:ext uri="{FF2B5EF4-FFF2-40B4-BE49-F238E27FC236}">
                  <a16:creationId xmlns:a16="http://schemas.microsoft.com/office/drawing/2014/main" id="{79973A37-62DB-4D54-8532-3749EA10B093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1" name="Isosceles Triangle 1790">
              <a:extLst>
                <a:ext uri="{FF2B5EF4-FFF2-40B4-BE49-F238E27FC236}">
                  <a16:creationId xmlns:a16="http://schemas.microsoft.com/office/drawing/2014/main" id="{22FF4AC7-BB98-475F-866D-CE524EEE3F68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2" name="Isosceles Triangle 1791">
              <a:extLst>
                <a:ext uri="{FF2B5EF4-FFF2-40B4-BE49-F238E27FC236}">
                  <a16:creationId xmlns:a16="http://schemas.microsoft.com/office/drawing/2014/main" id="{B750405C-4DD7-49D1-996F-B0545F5C7615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3" name="Isosceles Triangle 1792">
              <a:extLst>
                <a:ext uri="{FF2B5EF4-FFF2-40B4-BE49-F238E27FC236}">
                  <a16:creationId xmlns:a16="http://schemas.microsoft.com/office/drawing/2014/main" id="{395A8076-AC3D-46EB-9729-8DA094BE6454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4" name="Isosceles Triangle 1793">
              <a:extLst>
                <a:ext uri="{FF2B5EF4-FFF2-40B4-BE49-F238E27FC236}">
                  <a16:creationId xmlns:a16="http://schemas.microsoft.com/office/drawing/2014/main" id="{AF9E2CA4-5A2C-4317-BEB0-AD96681CFAA1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5" name="Isosceles Triangle 1794">
              <a:extLst>
                <a:ext uri="{FF2B5EF4-FFF2-40B4-BE49-F238E27FC236}">
                  <a16:creationId xmlns:a16="http://schemas.microsoft.com/office/drawing/2014/main" id="{5688AF81-AEF1-4237-8259-F80321EB4F80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6" name="Isosceles Triangle 1795">
              <a:extLst>
                <a:ext uri="{FF2B5EF4-FFF2-40B4-BE49-F238E27FC236}">
                  <a16:creationId xmlns:a16="http://schemas.microsoft.com/office/drawing/2014/main" id="{D1AC9686-0F4A-4432-BBD2-212B699EC41E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7" name="Isosceles Triangle 1796">
              <a:extLst>
                <a:ext uri="{FF2B5EF4-FFF2-40B4-BE49-F238E27FC236}">
                  <a16:creationId xmlns:a16="http://schemas.microsoft.com/office/drawing/2014/main" id="{CBCAE954-C8ED-45AD-9BC3-6C2EB3D7F280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8" name="Isosceles Triangle 1797">
              <a:extLst>
                <a:ext uri="{FF2B5EF4-FFF2-40B4-BE49-F238E27FC236}">
                  <a16:creationId xmlns:a16="http://schemas.microsoft.com/office/drawing/2014/main" id="{52B01B3B-288E-4BB0-8D12-881E94EEAB54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799" name="Isosceles Triangle 1798">
              <a:extLst>
                <a:ext uri="{FF2B5EF4-FFF2-40B4-BE49-F238E27FC236}">
                  <a16:creationId xmlns:a16="http://schemas.microsoft.com/office/drawing/2014/main" id="{E62679EC-4C8B-435E-9215-DA977BC8958D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0" name="Isosceles Triangle 1799">
              <a:extLst>
                <a:ext uri="{FF2B5EF4-FFF2-40B4-BE49-F238E27FC236}">
                  <a16:creationId xmlns:a16="http://schemas.microsoft.com/office/drawing/2014/main" id="{ED8AF27F-EEA9-4966-8E2B-A77BC3837382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1" name="Isosceles Triangle 1800">
              <a:extLst>
                <a:ext uri="{FF2B5EF4-FFF2-40B4-BE49-F238E27FC236}">
                  <a16:creationId xmlns:a16="http://schemas.microsoft.com/office/drawing/2014/main" id="{C290E6C4-3110-410B-8B46-F358041C064F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2" name="Isosceles Triangle 1801">
              <a:extLst>
                <a:ext uri="{FF2B5EF4-FFF2-40B4-BE49-F238E27FC236}">
                  <a16:creationId xmlns:a16="http://schemas.microsoft.com/office/drawing/2014/main" id="{D0AAF7A1-82AE-4727-9E07-1C96AED9658E}"/>
                </a:ext>
              </a:extLst>
            </p:cNvPr>
            <p:cNvSpPr/>
            <p:nvPr/>
          </p:nvSpPr>
          <p:spPr>
            <a:xfrm rot="18329694">
              <a:off x="1710724" y="436185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3" name="Isosceles Triangle 1802">
              <a:extLst>
                <a:ext uri="{FF2B5EF4-FFF2-40B4-BE49-F238E27FC236}">
                  <a16:creationId xmlns:a16="http://schemas.microsoft.com/office/drawing/2014/main" id="{C98F6689-380D-482E-839A-12A3A72033D1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4" name="Isosceles Triangle 1803">
              <a:extLst>
                <a:ext uri="{FF2B5EF4-FFF2-40B4-BE49-F238E27FC236}">
                  <a16:creationId xmlns:a16="http://schemas.microsoft.com/office/drawing/2014/main" id="{EE74DBA1-131F-4239-A18B-F53F45EF5EF9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5" name="Isosceles Triangle 1804">
              <a:extLst>
                <a:ext uri="{FF2B5EF4-FFF2-40B4-BE49-F238E27FC236}">
                  <a16:creationId xmlns:a16="http://schemas.microsoft.com/office/drawing/2014/main" id="{4902CF95-B40B-48F3-BDDB-78BCA3BCC8BC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6" name="Isosceles Triangle 1805">
              <a:extLst>
                <a:ext uri="{FF2B5EF4-FFF2-40B4-BE49-F238E27FC236}">
                  <a16:creationId xmlns:a16="http://schemas.microsoft.com/office/drawing/2014/main" id="{F3B26E9B-9AF2-4731-9863-E901E09408A5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7" name="Isosceles Triangle 1806">
              <a:extLst>
                <a:ext uri="{FF2B5EF4-FFF2-40B4-BE49-F238E27FC236}">
                  <a16:creationId xmlns:a16="http://schemas.microsoft.com/office/drawing/2014/main" id="{2E0AAE72-ECA8-42FC-9B39-5A6D953D10CC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8" name="Isosceles Triangle 1807">
              <a:extLst>
                <a:ext uri="{FF2B5EF4-FFF2-40B4-BE49-F238E27FC236}">
                  <a16:creationId xmlns:a16="http://schemas.microsoft.com/office/drawing/2014/main" id="{846D9985-8491-4585-9A0D-BA79677CBE52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09" name="Isosceles Triangle 1808">
              <a:extLst>
                <a:ext uri="{FF2B5EF4-FFF2-40B4-BE49-F238E27FC236}">
                  <a16:creationId xmlns:a16="http://schemas.microsoft.com/office/drawing/2014/main" id="{956B3D54-06CA-43FC-9EE7-51F9A7622573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0" name="Isosceles Triangle 1809">
              <a:extLst>
                <a:ext uri="{FF2B5EF4-FFF2-40B4-BE49-F238E27FC236}">
                  <a16:creationId xmlns:a16="http://schemas.microsoft.com/office/drawing/2014/main" id="{0B6435AB-B0CE-4F9B-A681-381935E9B4BE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1" name="Isosceles Triangle 1810">
              <a:extLst>
                <a:ext uri="{FF2B5EF4-FFF2-40B4-BE49-F238E27FC236}">
                  <a16:creationId xmlns:a16="http://schemas.microsoft.com/office/drawing/2014/main" id="{3FA494D5-BE03-4386-8445-15786CF1263F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2" name="Isosceles Triangle 1811">
              <a:extLst>
                <a:ext uri="{FF2B5EF4-FFF2-40B4-BE49-F238E27FC236}">
                  <a16:creationId xmlns:a16="http://schemas.microsoft.com/office/drawing/2014/main" id="{4B71ACE2-E341-4582-AE09-47F17646AFF9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3" name="Isosceles Triangle 1812">
              <a:extLst>
                <a:ext uri="{FF2B5EF4-FFF2-40B4-BE49-F238E27FC236}">
                  <a16:creationId xmlns:a16="http://schemas.microsoft.com/office/drawing/2014/main" id="{CCE71901-B7E4-4E87-ACA4-A59C67B230CF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4" name="Isosceles Triangle 1813">
              <a:extLst>
                <a:ext uri="{FF2B5EF4-FFF2-40B4-BE49-F238E27FC236}">
                  <a16:creationId xmlns:a16="http://schemas.microsoft.com/office/drawing/2014/main" id="{1EE38608-62C0-40BB-8B97-EE5E7FA95A76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5" name="Isosceles Triangle 1814">
              <a:extLst>
                <a:ext uri="{FF2B5EF4-FFF2-40B4-BE49-F238E27FC236}">
                  <a16:creationId xmlns:a16="http://schemas.microsoft.com/office/drawing/2014/main" id="{0E1F848C-7D25-4D26-AA53-4F066D79D320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6" name="Isosceles Triangle 1815">
              <a:extLst>
                <a:ext uri="{FF2B5EF4-FFF2-40B4-BE49-F238E27FC236}">
                  <a16:creationId xmlns:a16="http://schemas.microsoft.com/office/drawing/2014/main" id="{A4EBB57B-7125-42D2-8130-596EC03B0EF2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7" name="Isosceles Triangle 1816">
              <a:extLst>
                <a:ext uri="{FF2B5EF4-FFF2-40B4-BE49-F238E27FC236}">
                  <a16:creationId xmlns:a16="http://schemas.microsoft.com/office/drawing/2014/main" id="{8FE4358D-DB29-4C9F-978B-1C3A30DF123D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8" name="Isosceles Triangle 1817">
              <a:extLst>
                <a:ext uri="{FF2B5EF4-FFF2-40B4-BE49-F238E27FC236}">
                  <a16:creationId xmlns:a16="http://schemas.microsoft.com/office/drawing/2014/main" id="{3D87CB0B-560D-4FF0-9793-9DCD363F0E9A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19" name="Isosceles Triangle 1818">
              <a:extLst>
                <a:ext uri="{FF2B5EF4-FFF2-40B4-BE49-F238E27FC236}">
                  <a16:creationId xmlns:a16="http://schemas.microsoft.com/office/drawing/2014/main" id="{D39DA8A6-4DE2-4A23-A781-D0549139A508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0" name="Isosceles Triangle 1819">
              <a:extLst>
                <a:ext uri="{FF2B5EF4-FFF2-40B4-BE49-F238E27FC236}">
                  <a16:creationId xmlns:a16="http://schemas.microsoft.com/office/drawing/2014/main" id="{A545A7DB-722C-4D6E-8967-29F3CF89A094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1" name="Isosceles Triangle 1820">
              <a:extLst>
                <a:ext uri="{FF2B5EF4-FFF2-40B4-BE49-F238E27FC236}">
                  <a16:creationId xmlns:a16="http://schemas.microsoft.com/office/drawing/2014/main" id="{71347C6D-3DE9-408B-89B1-D908242AFA84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2" name="Isosceles Triangle 1821">
              <a:extLst>
                <a:ext uri="{FF2B5EF4-FFF2-40B4-BE49-F238E27FC236}">
                  <a16:creationId xmlns:a16="http://schemas.microsoft.com/office/drawing/2014/main" id="{64D01609-A514-438B-B3BD-89ED0FF12134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3" name="Isosceles Triangle 1822">
              <a:extLst>
                <a:ext uri="{FF2B5EF4-FFF2-40B4-BE49-F238E27FC236}">
                  <a16:creationId xmlns:a16="http://schemas.microsoft.com/office/drawing/2014/main" id="{FD558BC0-C215-4413-9A12-EFF031003C26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4" name="Isosceles Triangle 1823">
              <a:extLst>
                <a:ext uri="{FF2B5EF4-FFF2-40B4-BE49-F238E27FC236}">
                  <a16:creationId xmlns:a16="http://schemas.microsoft.com/office/drawing/2014/main" id="{D94105DF-567B-46D9-8758-46936B83FEFA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5" name="Isosceles Triangle 1824">
              <a:extLst>
                <a:ext uri="{FF2B5EF4-FFF2-40B4-BE49-F238E27FC236}">
                  <a16:creationId xmlns:a16="http://schemas.microsoft.com/office/drawing/2014/main" id="{53E6DEC5-435A-4E3E-B33A-0AA39A4F728B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6" name="Isosceles Triangle 1825">
              <a:extLst>
                <a:ext uri="{FF2B5EF4-FFF2-40B4-BE49-F238E27FC236}">
                  <a16:creationId xmlns:a16="http://schemas.microsoft.com/office/drawing/2014/main" id="{0E649C97-596A-464D-8A67-C0E84B9E44EF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7" name="Isosceles Triangle 1826">
              <a:extLst>
                <a:ext uri="{FF2B5EF4-FFF2-40B4-BE49-F238E27FC236}">
                  <a16:creationId xmlns:a16="http://schemas.microsoft.com/office/drawing/2014/main" id="{08373B16-65B3-4AC7-98DA-D9DCE5BCB8AD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8" name="Isosceles Triangle 1827">
              <a:extLst>
                <a:ext uri="{FF2B5EF4-FFF2-40B4-BE49-F238E27FC236}">
                  <a16:creationId xmlns:a16="http://schemas.microsoft.com/office/drawing/2014/main" id="{E7A23E3B-D4BC-47C1-B8E6-72F854B8CBAE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29" name="Isosceles Triangle 1828">
              <a:extLst>
                <a:ext uri="{FF2B5EF4-FFF2-40B4-BE49-F238E27FC236}">
                  <a16:creationId xmlns:a16="http://schemas.microsoft.com/office/drawing/2014/main" id="{119B34E7-8D15-4E78-88FC-5B5937CD6024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0" name="Isosceles Triangle 1829">
              <a:extLst>
                <a:ext uri="{FF2B5EF4-FFF2-40B4-BE49-F238E27FC236}">
                  <a16:creationId xmlns:a16="http://schemas.microsoft.com/office/drawing/2014/main" id="{769FC9DE-2029-47D6-B2F1-5A288FAB947B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1" name="Isosceles Triangle 1830">
              <a:extLst>
                <a:ext uri="{FF2B5EF4-FFF2-40B4-BE49-F238E27FC236}">
                  <a16:creationId xmlns:a16="http://schemas.microsoft.com/office/drawing/2014/main" id="{8CE98EA2-65D6-4968-AB6A-25951F751E2C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2" name="Isosceles Triangle 1831">
              <a:extLst>
                <a:ext uri="{FF2B5EF4-FFF2-40B4-BE49-F238E27FC236}">
                  <a16:creationId xmlns:a16="http://schemas.microsoft.com/office/drawing/2014/main" id="{1D2E6B22-8191-493E-BA6C-1A3B05DC7594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3" name="Isosceles Triangle 1832">
              <a:extLst>
                <a:ext uri="{FF2B5EF4-FFF2-40B4-BE49-F238E27FC236}">
                  <a16:creationId xmlns:a16="http://schemas.microsoft.com/office/drawing/2014/main" id="{A4BD743B-118A-4141-ADC7-A9206668E7B6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4" name="Isosceles Triangle 1833">
              <a:extLst>
                <a:ext uri="{FF2B5EF4-FFF2-40B4-BE49-F238E27FC236}">
                  <a16:creationId xmlns:a16="http://schemas.microsoft.com/office/drawing/2014/main" id="{6055AE5F-8253-4F9F-9898-50CBE514E05D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5" name="Isosceles Triangle 1834">
              <a:extLst>
                <a:ext uri="{FF2B5EF4-FFF2-40B4-BE49-F238E27FC236}">
                  <a16:creationId xmlns:a16="http://schemas.microsoft.com/office/drawing/2014/main" id="{262B52E2-2D41-456B-AEDB-8F8EA1EE4AF6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6" name="Isosceles Triangle 1835">
              <a:extLst>
                <a:ext uri="{FF2B5EF4-FFF2-40B4-BE49-F238E27FC236}">
                  <a16:creationId xmlns:a16="http://schemas.microsoft.com/office/drawing/2014/main" id="{88CA63FD-C45C-42E7-A759-E52AA4777530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7" name="Isosceles Triangle 1836">
              <a:extLst>
                <a:ext uri="{FF2B5EF4-FFF2-40B4-BE49-F238E27FC236}">
                  <a16:creationId xmlns:a16="http://schemas.microsoft.com/office/drawing/2014/main" id="{46198871-135F-473D-8B21-B67F5D0BF5D5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8" name="Isosceles Triangle 1837">
              <a:extLst>
                <a:ext uri="{FF2B5EF4-FFF2-40B4-BE49-F238E27FC236}">
                  <a16:creationId xmlns:a16="http://schemas.microsoft.com/office/drawing/2014/main" id="{D11129AF-0899-4FFF-AAE5-74F426B9BF89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39" name="Isosceles Triangle 1838">
              <a:extLst>
                <a:ext uri="{FF2B5EF4-FFF2-40B4-BE49-F238E27FC236}">
                  <a16:creationId xmlns:a16="http://schemas.microsoft.com/office/drawing/2014/main" id="{3D798E7E-7060-486F-8D22-15F67A1AE042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0" name="Isosceles Triangle 1839">
              <a:extLst>
                <a:ext uri="{FF2B5EF4-FFF2-40B4-BE49-F238E27FC236}">
                  <a16:creationId xmlns:a16="http://schemas.microsoft.com/office/drawing/2014/main" id="{DAA501F5-39AE-4D84-8FB0-6DE354FFA248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1" name="Isosceles Triangle 1840">
              <a:extLst>
                <a:ext uri="{FF2B5EF4-FFF2-40B4-BE49-F238E27FC236}">
                  <a16:creationId xmlns:a16="http://schemas.microsoft.com/office/drawing/2014/main" id="{A2281690-C21D-4ED1-8FB0-D189B33781C9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2" name="Isosceles Triangle 1841">
              <a:extLst>
                <a:ext uri="{FF2B5EF4-FFF2-40B4-BE49-F238E27FC236}">
                  <a16:creationId xmlns:a16="http://schemas.microsoft.com/office/drawing/2014/main" id="{7503831E-8CDE-4B1E-868D-40B01A41013A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3" name="Isosceles Triangle 1842">
              <a:extLst>
                <a:ext uri="{FF2B5EF4-FFF2-40B4-BE49-F238E27FC236}">
                  <a16:creationId xmlns:a16="http://schemas.microsoft.com/office/drawing/2014/main" id="{9DE5C599-BCAA-4218-BFCB-292D70621AD0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4" name="Isosceles Triangle 1843">
              <a:extLst>
                <a:ext uri="{FF2B5EF4-FFF2-40B4-BE49-F238E27FC236}">
                  <a16:creationId xmlns:a16="http://schemas.microsoft.com/office/drawing/2014/main" id="{0CEE130B-C7C2-42C1-B415-6A1430EC0CE6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5" name="Isosceles Triangle 1844">
              <a:extLst>
                <a:ext uri="{FF2B5EF4-FFF2-40B4-BE49-F238E27FC236}">
                  <a16:creationId xmlns:a16="http://schemas.microsoft.com/office/drawing/2014/main" id="{15028063-6BE1-47CB-B2C0-12B118DEBDE7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6" name="Isosceles Triangle 1845">
              <a:extLst>
                <a:ext uri="{FF2B5EF4-FFF2-40B4-BE49-F238E27FC236}">
                  <a16:creationId xmlns:a16="http://schemas.microsoft.com/office/drawing/2014/main" id="{4159F1C6-825F-4905-937B-00A4B684DB05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7" name="Isosceles Triangle 1846">
              <a:extLst>
                <a:ext uri="{FF2B5EF4-FFF2-40B4-BE49-F238E27FC236}">
                  <a16:creationId xmlns:a16="http://schemas.microsoft.com/office/drawing/2014/main" id="{203B892E-C9E4-420F-9BA2-2EA2D9C3017F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8" name="Isosceles Triangle 1847">
              <a:extLst>
                <a:ext uri="{FF2B5EF4-FFF2-40B4-BE49-F238E27FC236}">
                  <a16:creationId xmlns:a16="http://schemas.microsoft.com/office/drawing/2014/main" id="{8A6115B3-75AB-42D7-BC0A-E88FC1BC376D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49" name="Isosceles Triangle 1848">
              <a:extLst>
                <a:ext uri="{FF2B5EF4-FFF2-40B4-BE49-F238E27FC236}">
                  <a16:creationId xmlns:a16="http://schemas.microsoft.com/office/drawing/2014/main" id="{0DCEC4A1-B757-47EE-8F31-12F6FBB12E8A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1850" name="Isosceles Triangle 1849">
              <a:extLst>
                <a:ext uri="{FF2B5EF4-FFF2-40B4-BE49-F238E27FC236}">
                  <a16:creationId xmlns:a16="http://schemas.microsoft.com/office/drawing/2014/main" id="{70AEF533-62B4-48D4-91DD-0C6DFEC40F05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</p:spTree>
    <p:extLst>
      <p:ext uri="{BB962C8B-B14F-4D97-AF65-F5344CB8AC3E}">
        <p14:creationId xmlns:p14="http://schemas.microsoft.com/office/powerpoint/2010/main" val="26112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0EC8EF-65D3-414D-9E22-98F2E3C07EF3}"/>
              </a:ext>
            </a:extLst>
          </p:cNvPr>
          <p:cNvSpPr/>
          <p:nvPr/>
        </p:nvSpPr>
        <p:spPr>
          <a:xfrm rot="14763566">
            <a:off x="13306658" y="146356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11F937F-AB7F-49E7-872B-42F0FDB5E515}"/>
              </a:ext>
            </a:extLst>
          </p:cNvPr>
          <p:cNvSpPr/>
          <p:nvPr/>
        </p:nvSpPr>
        <p:spPr>
          <a:xfrm rot="10311853">
            <a:off x="13759824" y="231025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F166B0B-7D57-43C9-8C03-A3E18BDE4477}"/>
              </a:ext>
            </a:extLst>
          </p:cNvPr>
          <p:cNvSpPr/>
          <p:nvPr/>
        </p:nvSpPr>
        <p:spPr>
          <a:xfrm rot="1957263">
            <a:off x="13076061" y="687214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1E8F732-BFC8-49CB-AEC9-36872E64BD0D}"/>
              </a:ext>
            </a:extLst>
          </p:cNvPr>
          <p:cNvSpPr/>
          <p:nvPr/>
        </p:nvSpPr>
        <p:spPr>
          <a:xfrm rot="5213791">
            <a:off x="13457233" y="1159224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3A6E3E3-9ACA-49F7-AAFD-B7CC856D1C90}"/>
              </a:ext>
            </a:extLst>
          </p:cNvPr>
          <p:cNvSpPr/>
          <p:nvPr/>
        </p:nvSpPr>
        <p:spPr>
          <a:xfrm rot="3130022">
            <a:off x="14212745" y="555574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50A7B50-7E7F-41AB-B8C8-3EF15E9A3912}"/>
              </a:ext>
            </a:extLst>
          </p:cNvPr>
          <p:cNvSpPr/>
          <p:nvPr/>
        </p:nvSpPr>
        <p:spPr>
          <a:xfrm rot="4460713">
            <a:off x="13557246" y="640420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C51B398-E5FA-4681-B030-10921AB71FC8}"/>
              </a:ext>
            </a:extLst>
          </p:cNvPr>
          <p:cNvSpPr/>
          <p:nvPr/>
        </p:nvSpPr>
        <p:spPr>
          <a:xfrm rot="5708341">
            <a:off x="14316169" y="183686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34DBD45-BABC-41EE-93D6-4BCBADC657EF}"/>
              </a:ext>
            </a:extLst>
          </p:cNvPr>
          <p:cNvSpPr/>
          <p:nvPr/>
        </p:nvSpPr>
        <p:spPr>
          <a:xfrm rot="14314573">
            <a:off x="14844812" y="389321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1A2E37-C809-4301-8147-373DD6134348}"/>
              </a:ext>
            </a:extLst>
          </p:cNvPr>
          <p:cNvSpPr/>
          <p:nvPr/>
        </p:nvSpPr>
        <p:spPr>
          <a:xfrm rot="6936777">
            <a:off x="13926825" y="1740533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C9D4D76-BDBF-439F-A66A-1DE6B097417A}"/>
              </a:ext>
            </a:extLst>
          </p:cNvPr>
          <p:cNvSpPr/>
          <p:nvPr/>
        </p:nvSpPr>
        <p:spPr>
          <a:xfrm rot="20330176">
            <a:off x="13494819" y="1837028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61F46B-EB4E-47C3-912C-5C4B7C79CDFF}"/>
              </a:ext>
            </a:extLst>
          </p:cNvPr>
          <p:cNvSpPr/>
          <p:nvPr/>
        </p:nvSpPr>
        <p:spPr>
          <a:xfrm rot="6948095">
            <a:off x="14205896" y="1396248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0E55796-81E2-446B-ADD0-14AFB38BB38F}"/>
              </a:ext>
            </a:extLst>
          </p:cNvPr>
          <p:cNvSpPr/>
          <p:nvPr/>
        </p:nvSpPr>
        <p:spPr>
          <a:xfrm rot="5213791">
            <a:off x="13827971" y="2271183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6EC4470-74BC-4BF3-B340-720F78EA505E}"/>
              </a:ext>
            </a:extLst>
          </p:cNvPr>
          <p:cNvSpPr/>
          <p:nvPr/>
        </p:nvSpPr>
        <p:spPr>
          <a:xfrm rot="7389021">
            <a:off x="14072185" y="1023061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14A668-9014-4A16-B800-ED020FB3C308}"/>
              </a:ext>
            </a:extLst>
          </p:cNvPr>
          <p:cNvSpPr/>
          <p:nvPr/>
        </p:nvSpPr>
        <p:spPr>
          <a:xfrm rot="14539650">
            <a:off x="14381352" y="2472088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FED69C8-9E21-415E-95D5-577E0CF7C783}"/>
              </a:ext>
            </a:extLst>
          </p:cNvPr>
          <p:cNvSpPr/>
          <p:nvPr/>
        </p:nvSpPr>
        <p:spPr>
          <a:xfrm rot="12835606">
            <a:off x="14624471" y="1009003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ABA48CE-39F2-47BB-BA9A-5C9E42B558AA}"/>
              </a:ext>
            </a:extLst>
          </p:cNvPr>
          <p:cNvSpPr/>
          <p:nvPr/>
        </p:nvSpPr>
        <p:spPr>
          <a:xfrm rot="7485280">
            <a:off x="14793779" y="1460608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53E5013-2603-496B-84D5-CAAFD64F14A1}"/>
              </a:ext>
            </a:extLst>
          </p:cNvPr>
          <p:cNvSpPr/>
          <p:nvPr/>
        </p:nvSpPr>
        <p:spPr>
          <a:xfrm rot="2905694">
            <a:off x="13049216" y="1639364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E0EDA48-D8CE-4F64-8948-AE0BF823A13E}"/>
              </a:ext>
            </a:extLst>
          </p:cNvPr>
          <p:cNvSpPr/>
          <p:nvPr/>
        </p:nvSpPr>
        <p:spPr>
          <a:xfrm rot="11351919">
            <a:off x="14397473" y="1918432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E42DE40-609A-4FD3-8186-EF05BFEC4546}"/>
              </a:ext>
            </a:extLst>
          </p:cNvPr>
          <p:cNvSpPr/>
          <p:nvPr/>
        </p:nvSpPr>
        <p:spPr>
          <a:xfrm rot="20155521">
            <a:off x="13233129" y="2708282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FA18719-9897-4645-9900-5ED866D8CEE9}"/>
              </a:ext>
            </a:extLst>
          </p:cNvPr>
          <p:cNvSpPr/>
          <p:nvPr/>
        </p:nvSpPr>
        <p:spPr>
          <a:xfrm rot="19216034">
            <a:off x="14716746" y="2828771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ADB8C44-9249-4346-A1F2-166011EFAA20}"/>
              </a:ext>
            </a:extLst>
          </p:cNvPr>
          <p:cNvSpPr/>
          <p:nvPr/>
        </p:nvSpPr>
        <p:spPr>
          <a:xfrm rot="8673599">
            <a:off x="14882167" y="2101178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57B37A0-2D91-482E-8C5C-E5D7C8F5EA9C}"/>
              </a:ext>
            </a:extLst>
          </p:cNvPr>
          <p:cNvSpPr/>
          <p:nvPr/>
        </p:nvSpPr>
        <p:spPr>
          <a:xfrm rot="18335884">
            <a:off x="13059312" y="2130506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B6FADD7-FED9-460E-ADD6-2C2A44C60C40}"/>
              </a:ext>
            </a:extLst>
          </p:cNvPr>
          <p:cNvSpPr/>
          <p:nvPr/>
        </p:nvSpPr>
        <p:spPr>
          <a:xfrm rot="5400000">
            <a:off x="13763807" y="2709363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949E83D-FB4A-4D72-B70E-C835C8A4A9C5}"/>
              </a:ext>
            </a:extLst>
          </p:cNvPr>
          <p:cNvSpPr/>
          <p:nvPr/>
        </p:nvSpPr>
        <p:spPr>
          <a:xfrm rot="20526991">
            <a:off x="13801850" y="3650436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01499C8-1649-490D-BB65-BC8298926466}"/>
              </a:ext>
            </a:extLst>
          </p:cNvPr>
          <p:cNvSpPr/>
          <p:nvPr/>
        </p:nvSpPr>
        <p:spPr>
          <a:xfrm rot="4870598">
            <a:off x="13778998" y="3134709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092ED14-1257-448A-997E-A882F5E766D0}"/>
              </a:ext>
            </a:extLst>
          </p:cNvPr>
          <p:cNvSpPr/>
          <p:nvPr/>
        </p:nvSpPr>
        <p:spPr>
          <a:xfrm rot="9948090">
            <a:off x="14429408" y="3571883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5752B1-7A2A-4A1C-8F61-4E3A6E96379E}"/>
              </a:ext>
            </a:extLst>
          </p:cNvPr>
          <p:cNvSpPr/>
          <p:nvPr/>
        </p:nvSpPr>
        <p:spPr>
          <a:xfrm rot="17471239">
            <a:off x="13306657" y="3057152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A87FA7-698D-477C-8070-73F4729AAF03}"/>
              </a:ext>
            </a:extLst>
          </p:cNvPr>
          <p:cNvSpPr/>
          <p:nvPr/>
        </p:nvSpPr>
        <p:spPr>
          <a:xfrm rot="18329694">
            <a:off x="14346459" y="3063277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6FCEA19-028B-43C1-98B9-B94297026422}"/>
              </a:ext>
            </a:extLst>
          </p:cNvPr>
          <p:cNvSpPr/>
          <p:nvPr/>
        </p:nvSpPr>
        <p:spPr>
          <a:xfrm rot="5572618">
            <a:off x="13128348" y="3492402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6D57D54-CAB1-4B0E-80BE-F05946FDF6D6}"/>
              </a:ext>
            </a:extLst>
          </p:cNvPr>
          <p:cNvSpPr/>
          <p:nvPr/>
        </p:nvSpPr>
        <p:spPr>
          <a:xfrm rot="11290706">
            <a:off x="14099841" y="3945446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FC40D9-9B67-4CE1-815E-525DDBC60DE4}"/>
              </a:ext>
            </a:extLst>
          </p:cNvPr>
          <p:cNvSpPr/>
          <p:nvPr/>
        </p:nvSpPr>
        <p:spPr>
          <a:xfrm rot="16479587">
            <a:off x="14504639" y="5038207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0A579F-3B07-4462-AF1B-58B087474793}"/>
              </a:ext>
            </a:extLst>
          </p:cNvPr>
          <p:cNvSpPr/>
          <p:nvPr/>
        </p:nvSpPr>
        <p:spPr>
          <a:xfrm rot="8485472">
            <a:off x="14530324" y="4117585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A305F6F-7B85-42A2-8061-1B74B7B44A90}"/>
              </a:ext>
            </a:extLst>
          </p:cNvPr>
          <p:cNvSpPr/>
          <p:nvPr/>
        </p:nvSpPr>
        <p:spPr>
          <a:xfrm rot="7409797">
            <a:off x="13364637" y="3938592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1834CAB-7E96-46F9-8ECE-30B5065DBCD4}"/>
              </a:ext>
            </a:extLst>
          </p:cNvPr>
          <p:cNvSpPr/>
          <p:nvPr/>
        </p:nvSpPr>
        <p:spPr>
          <a:xfrm rot="20526991">
            <a:off x="13827763" y="4800186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4BBC437-0DF3-4ED9-8E12-2AF06918BADD}"/>
              </a:ext>
            </a:extLst>
          </p:cNvPr>
          <p:cNvSpPr/>
          <p:nvPr/>
        </p:nvSpPr>
        <p:spPr>
          <a:xfrm rot="12832652">
            <a:off x="13416750" y="5227853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2A7BA2A-7688-4CB2-8386-7D468C63D01E}"/>
              </a:ext>
            </a:extLst>
          </p:cNvPr>
          <p:cNvSpPr/>
          <p:nvPr/>
        </p:nvSpPr>
        <p:spPr>
          <a:xfrm rot="13358931">
            <a:off x="14030460" y="4448596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FE10357-CEAD-40DD-A9CC-81A4D0476354}"/>
              </a:ext>
            </a:extLst>
          </p:cNvPr>
          <p:cNvSpPr/>
          <p:nvPr/>
        </p:nvSpPr>
        <p:spPr>
          <a:xfrm rot="17471239">
            <a:off x="13437535" y="4445446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3A3CB6D-9321-4E98-A321-9D2AEAF3C5C0}"/>
              </a:ext>
            </a:extLst>
          </p:cNvPr>
          <p:cNvSpPr/>
          <p:nvPr/>
        </p:nvSpPr>
        <p:spPr>
          <a:xfrm rot="16479587">
            <a:off x="14194408" y="5817372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2322ABC-62A9-4832-B493-DCCBED8D68B7}"/>
              </a:ext>
            </a:extLst>
          </p:cNvPr>
          <p:cNvSpPr/>
          <p:nvPr/>
        </p:nvSpPr>
        <p:spPr>
          <a:xfrm rot="17311113">
            <a:off x="13644744" y="5697630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0EC85E3-639E-4CAA-BC38-6D4CCC6D8FD7}"/>
              </a:ext>
            </a:extLst>
          </p:cNvPr>
          <p:cNvSpPr/>
          <p:nvPr/>
        </p:nvSpPr>
        <p:spPr>
          <a:xfrm rot="3957484">
            <a:off x="14077012" y="5408413"/>
            <a:ext cx="139182" cy="128324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C066513-0BC5-433D-AD29-B35E8CB2749C}"/>
              </a:ext>
            </a:extLst>
          </p:cNvPr>
          <p:cNvSpPr/>
          <p:nvPr/>
        </p:nvSpPr>
        <p:spPr>
          <a:xfrm rot="21263186">
            <a:off x="13852546" y="6264824"/>
            <a:ext cx="155823" cy="11462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7AA755-5827-4CBA-A76F-8FE7BC666472}"/>
              </a:ext>
            </a:extLst>
          </p:cNvPr>
          <p:cNvCxnSpPr>
            <a:cxnSpLocks/>
          </p:cNvCxnSpPr>
          <p:nvPr/>
        </p:nvCxnSpPr>
        <p:spPr>
          <a:xfrm>
            <a:off x="5650325" y="900216"/>
            <a:ext cx="2171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7A7E79-0860-4392-8F0C-016015166AA5}"/>
              </a:ext>
            </a:extLst>
          </p:cNvPr>
          <p:cNvGrpSpPr/>
          <p:nvPr/>
        </p:nvGrpSpPr>
        <p:grpSpPr>
          <a:xfrm>
            <a:off x="5769236" y="1128666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8FFCCB6-EA01-4560-9194-4EE5A79AAEE1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CCF6D218-D270-43C8-A4B9-EE5EA3380DD6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7FD05601-547F-41CD-AE3E-1B8D47951F42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B69D2D5-A6EA-4EE9-8620-B21778577CC3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B0D09479-12F0-47B4-8A3D-DA521E464345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FD9680B0-EEC7-48EE-8438-6EADE44B7A36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A148867-F6CA-4FAF-B838-6696CC3FA6AE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91BA2115-538E-4E35-AC71-AB6823067297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DDBB12D3-EE0B-4024-959A-158593D46801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A6586ED-8504-4733-88BC-A9484F4E8920}"/>
              </a:ext>
            </a:extLst>
          </p:cNvPr>
          <p:cNvGrpSpPr/>
          <p:nvPr/>
        </p:nvGrpSpPr>
        <p:grpSpPr>
          <a:xfrm rot="10800000">
            <a:off x="6197811" y="1907103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5532DC1-2840-44B6-BEC2-746A9371AA7F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01D2682A-34DF-4125-B8BD-27DC91E73707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CAA5BEA-0096-44CF-8D79-3B2805458A9B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E925A7C-59FF-4FF3-B7C0-B500161C8450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FB70C531-D9A6-4420-93F0-B06991431F2C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32276075-9349-473F-B1EA-CC1C0A8BEF59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5512061-6149-4F2F-B38F-51F82A079A87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AA46910F-F14A-4090-91B3-4D1C8B3C38ED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E2932C3-9438-4617-84DC-19B2C2E054AF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9160775-E091-4A98-86C7-D36ED0D73F95}"/>
              </a:ext>
            </a:extLst>
          </p:cNvPr>
          <p:cNvGrpSpPr/>
          <p:nvPr/>
        </p:nvGrpSpPr>
        <p:grpSpPr>
          <a:xfrm rot="10800000">
            <a:off x="6625952" y="2686731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D2A8116-A5AB-453B-87E9-7DFAA43AA977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E642C82C-4C54-4E61-A014-E3ECC5AE3F7C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EA08850B-37C3-47C0-AEE2-1328A2DC5376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28D8859-0B5C-4115-BAB9-350A4A088F94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219B6D3-6BCC-4ECD-B2F4-43051AED4971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E76F06B6-914C-453F-B8BB-280F8806D1E1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124D93B-75A4-46A2-BC17-67D782E78062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E43C06B2-F5B5-4BA0-948A-9822FA46D90E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764913A-2A05-4F66-BB97-3E586163842F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7980B-5C54-4375-AC1E-4C77420AFD6B}"/>
              </a:ext>
            </a:extLst>
          </p:cNvPr>
          <p:cNvGrpSpPr/>
          <p:nvPr/>
        </p:nvGrpSpPr>
        <p:grpSpPr>
          <a:xfrm rot="10800000">
            <a:off x="7054747" y="3464844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C9D0C0C-8B49-4495-A055-E133BCEDC802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FC0C1F5D-A605-43AD-ABE5-14E7473EA04F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79483321-08AA-43CC-B015-6E9233103E58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174E9F9-B97D-428D-9DF3-A9BCCDF456C5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9E8155A8-14CA-446B-B12E-103ED7289D37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549C701-0D04-4819-9DEF-485956B22315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16A2DE5-4763-4FCD-99AE-142A1D1BF195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51A403D0-0CB3-43D0-8DA1-23329AD69E8B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0D3B8383-8D31-447F-BA5A-BEEA59AC8F4B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D18428-4C71-499A-A376-75FD2E82FAE9}"/>
              </a:ext>
            </a:extLst>
          </p:cNvPr>
          <p:cNvGrpSpPr/>
          <p:nvPr/>
        </p:nvGrpSpPr>
        <p:grpSpPr>
          <a:xfrm rot="10800000">
            <a:off x="8336467" y="5799469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10EC44B-51E0-41BF-9FA9-8555136064DB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2344CA9B-7590-4CF1-9009-348AA1366742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1033960D-20DE-43C6-9422-7DFCFDD9D5FD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956FBDF-BFD7-42F7-AF5D-1F9DFEE637DE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28" name="Isosceles Triangle 127">
                <a:extLst>
                  <a:ext uri="{FF2B5EF4-FFF2-40B4-BE49-F238E27FC236}">
                    <a16:creationId xmlns:a16="http://schemas.microsoft.com/office/drawing/2014/main" id="{B4464735-311C-4D79-ACC9-02D3069A24C2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CE824CC0-DB59-4EA6-AA89-95844DC6FB74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8D691B9-2708-4D84-B4AB-D47864E3F721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26" name="Isosceles Triangle 125">
                <a:extLst>
                  <a:ext uri="{FF2B5EF4-FFF2-40B4-BE49-F238E27FC236}">
                    <a16:creationId xmlns:a16="http://schemas.microsoft.com/office/drawing/2014/main" id="{1914162C-659C-4EF0-A7A4-89B8F0DB5E5D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013C9517-7D5C-400B-86B1-B76033BADC5E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60853F7-81E5-4E35-AA03-7AF220504821}"/>
              </a:ext>
            </a:extLst>
          </p:cNvPr>
          <p:cNvGrpSpPr/>
          <p:nvPr/>
        </p:nvGrpSpPr>
        <p:grpSpPr>
          <a:xfrm rot="10800000">
            <a:off x="8765262" y="6577582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38E5B03-CC67-466F-8516-885EEB12BF35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0123797A-4992-46FB-8A4C-E8AFB2EA23D5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8FD3F05D-7195-46FD-AEBB-05DD92CCEB62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2B0E081-49FE-4A53-A52F-100031A34F39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19" name="Isosceles Triangle 118">
                <a:extLst>
                  <a:ext uri="{FF2B5EF4-FFF2-40B4-BE49-F238E27FC236}">
                    <a16:creationId xmlns:a16="http://schemas.microsoft.com/office/drawing/2014/main" id="{EE9BCF78-2871-439D-A22B-7CFFF58BC6A1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6A50056A-E983-4DB6-BA76-7AC5E245D0AB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B4CEC0D-9438-4DA7-B271-6A321B040A45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17" name="Isosceles Triangle 116">
                <a:extLst>
                  <a:ext uri="{FF2B5EF4-FFF2-40B4-BE49-F238E27FC236}">
                    <a16:creationId xmlns:a16="http://schemas.microsoft.com/office/drawing/2014/main" id="{8BBDCEB8-41B1-467A-8BC4-B6F0BD3DDC90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C3EE32CD-9E32-4DF8-B136-AA9BAF0F6869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1D257CC-4910-4EDC-8F56-9567226B7572}"/>
              </a:ext>
            </a:extLst>
          </p:cNvPr>
          <p:cNvCxnSpPr>
            <a:cxnSpLocks/>
          </p:cNvCxnSpPr>
          <p:nvPr/>
        </p:nvCxnSpPr>
        <p:spPr>
          <a:xfrm>
            <a:off x="5575986" y="1317325"/>
            <a:ext cx="56942" cy="61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1165C6-C440-4A59-A6D7-2CEA05E2EE36}"/>
              </a:ext>
            </a:extLst>
          </p:cNvPr>
          <p:cNvGrpSpPr/>
          <p:nvPr/>
        </p:nvGrpSpPr>
        <p:grpSpPr>
          <a:xfrm rot="10800000">
            <a:off x="5925168" y="6556103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C471694-DBCF-471F-BAC2-FCD167223C2B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B6F518FE-7127-44EE-B3BD-391FD73C2A04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93A889B4-4165-4125-9D15-FD943F82C4C7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5B79222-8857-43B9-A4CC-590137BE4F09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088AEC76-179E-478C-B55E-441920FF95C1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61" name="Isosceles Triangle 160">
                <a:extLst>
                  <a:ext uri="{FF2B5EF4-FFF2-40B4-BE49-F238E27FC236}">
                    <a16:creationId xmlns:a16="http://schemas.microsoft.com/office/drawing/2014/main" id="{4D68138D-A34B-47C0-B0A3-86C1644DC027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5D61DCE-CB17-4EBB-8AE6-C033FC4ECC2A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58" name="Isosceles Triangle 157">
                <a:extLst>
                  <a:ext uri="{FF2B5EF4-FFF2-40B4-BE49-F238E27FC236}">
                    <a16:creationId xmlns:a16="http://schemas.microsoft.com/office/drawing/2014/main" id="{F7340FC0-8AD2-458C-B9C3-828E509F8944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CFED7B43-7855-4BF0-AEA6-CB56F51202C5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A8653F-39D9-4736-90A5-A1C22C09BA2F}"/>
              </a:ext>
            </a:extLst>
          </p:cNvPr>
          <p:cNvGrpSpPr/>
          <p:nvPr/>
        </p:nvGrpSpPr>
        <p:grpSpPr>
          <a:xfrm rot="10800000">
            <a:off x="5495260" y="5777725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6B1E256-4BA2-4A2F-BCFD-2A0AA441E8FF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B9EF5126-32CD-4CC4-B7B8-BD6E9F980427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E3B42B47-1997-435F-81B1-6D38796EC324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C792EDB-7979-4724-A27F-663E349AE5BB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EE6398E1-9EA3-458E-AC88-5E7F7D379216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71" name="Isosceles Triangle 170">
                <a:extLst>
                  <a:ext uri="{FF2B5EF4-FFF2-40B4-BE49-F238E27FC236}">
                    <a16:creationId xmlns:a16="http://schemas.microsoft.com/office/drawing/2014/main" id="{00E024BE-1612-4F95-B738-398E9D35B824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D2B57DA-A1FD-4B5B-9CA3-F38BA5D23209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68" name="Isosceles Triangle 167">
                <a:extLst>
                  <a:ext uri="{FF2B5EF4-FFF2-40B4-BE49-F238E27FC236}">
                    <a16:creationId xmlns:a16="http://schemas.microsoft.com/office/drawing/2014/main" id="{2333E6DC-AEA3-4296-A53B-20D63A7FEA6A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69" name="Isosceles Triangle 168">
                <a:extLst>
                  <a:ext uri="{FF2B5EF4-FFF2-40B4-BE49-F238E27FC236}">
                    <a16:creationId xmlns:a16="http://schemas.microsoft.com/office/drawing/2014/main" id="{8DCB6DD8-385F-48C4-AB4A-601B246013D8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71ACCE7-0807-4C08-AA6B-24677F487A0D}"/>
              </a:ext>
            </a:extLst>
          </p:cNvPr>
          <p:cNvGrpSpPr/>
          <p:nvPr/>
        </p:nvGrpSpPr>
        <p:grpSpPr>
          <a:xfrm rot="10800000">
            <a:off x="3354852" y="1888075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A73ABBD-466F-49E0-ABDB-873D820266F0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6E59B110-6477-49BF-A9D6-DBE1AB24F3AD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92AB511E-6284-41EB-8AC0-C6192B52E121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3A277CE-7C92-4947-B2F0-EF13DDF75300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91" name="Isosceles Triangle 190">
                <a:extLst>
                  <a:ext uri="{FF2B5EF4-FFF2-40B4-BE49-F238E27FC236}">
                    <a16:creationId xmlns:a16="http://schemas.microsoft.com/office/drawing/2014/main" id="{16D9292C-7DC4-40CF-9D51-8462E37FC180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727FC411-F4D0-499E-AB00-6F615F504076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192A035-288A-4E93-A032-CC0AEB087744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30729F33-60D3-414F-AA8A-4D33ECC52284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190" name="Isosceles Triangle 189">
                <a:extLst>
                  <a:ext uri="{FF2B5EF4-FFF2-40B4-BE49-F238E27FC236}">
                    <a16:creationId xmlns:a16="http://schemas.microsoft.com/office/drawing/2014/main" id="{63EB946F-E557-4AB8-BE09-62B0F71BE896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BE76A3F-F61E-4AAD-9B2F-78E2DB0BE84B}"/>
              </a:ext>
            </a:extLst>
          </p:cNvPr>
          <p:cNvGrpSpPr/>
          <p:nvPr/>
        </p:nvGrpSpPr>
        <p:grpSpPr>
          <a:xfrm rot="10800000">
            <a:off x="3782993" y="2667703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FD2F172-8628-4432-97F8-484EB35C5535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9A89053E-C33F-4AFF-B9B1-92BC0A90BE1A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CF6A0C05-F6AD-44E6-99FC-2FA9B61548DC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E82008-41E2-4748-9B70-142DC6C63606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D9900445-F3FF-46A5-8BAF-4E37C073AC23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ED766ECB-C34F-4180-B053-77AFC49F0D23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EF6D0941-EFD1-4F79-A3A3-10C8D0AA03A6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A68F6B12-048F-4F0B-9C93-23FADB3EFD7C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61605620-FE75-4C17-AA33-46C5B53995AA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C241470-5426-4E34-84B9-8CAE62EA2303}"/>
              </a:ext>
            </a:extLst>
          </p:cNvPr>
          <p:cNvGrpSpPr/>
          <p:nvPr/>
        </p:nvGrpSpPr>
        <p:grpSpPr>
          <a:xfrm rot="10800000">
            <a:off x="4211788" y="3445816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995BAE1-8ACA-4764-A3C4-F4B1EAB81FEB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16FDFEA6-0094-4549-88B2-57C168C1A0F6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83DC8E1F-0C9F-4E77-BE46-95017EDC5059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26E71BE-FDF6-4B0B-BAF4-277E582D7F4B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5505D9DA-5411-42C3-9367-543013FEBC8F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172DFDD4-FDD9-4B17-B856-35AC11A73135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652977F-C9E7-47CB-94C6-3C8BCAF5C257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4BF4EAEB-F870-4574-9497-6147159F7501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AF4DBAC5-D399-4AAD-B6C7-0043249ACF95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264EF26-BADE-49DF-A0F9-CDB6BF6A6443}"/>
              </a:ext>
            </a:extLst>
          </p:cNvPr>
          <p:cNvGrpSpPr/>
          <p:nvPr/>
        </p:nvGrpSpPr>
        <p:grpSpPr>
          <a:xfrm>
            <a:off x="4636792" y="4222376"/>
            <a:ext cx="6112537" cy="1920608"/>
            <a:chOff x="4636792" y="4222376"/>
            <a:chExt cx="6112537" cy="1920608"/>
          </a:xfrm>
          <a:solidFill>
            <a:srgbClr val="4E6182"/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CFCEDA6-5EE1-4E84-9536-57672C81FA9B}"/>
                </a:ext>
              </a:extLst>
            </p:cNvPr>
            <p:cNvGrpSpPr/>
            <p:nvPr/>
          </p:nvGrpSpPr>
          <p:grpSpPr>
            <a:xfrm>
              <a:off x="7479751" y="4241404"/>
              <a:ext cx="2841003" cy="1123143"/>
              <a:chOff x="5769236" y="1145142"/>
              <a:chExt cx="2841003" cy="1123143"/>
            </a:xfrm>
            <a:grpFill/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5A4D122-D7B0-4837-9A22-4E8B81CFB551}"/>
                  </a:ext>
                </a:extLst>
              </p:cNvPr>
              <p:cNvGrpSpPr/>
              <p:nvPr/>
            </p:nvGrpSpPr>
            <p:grpSpPr>
              <a:xfrm rot="10800000">
                <a:off x="7662493" y="1156369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48" name="Isosceles Triangle 147">
                  <a:extLst>
                    <a:ext uri="{FF2B5EF4-FFF2-40B4-BE49-F238E27FC236}">
                      <a16:creationId xmlns:a16="http://schemas.microsoft.com/office/drawing/2014/main" id="{A1800DF4-B8CB-45DF-B1EB-9E4FC3463FD1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03D11B55-11F4-44B7-BC1F-BE18FD844185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F3A79280-8D61-4B26-ABED-B6633B076FC6}"/>
                  </a:ext>
                </a:extLst>
              </p:cNvPr>
              <p:cNvGrpSpPr/>
              <p:nvPr/>
            </p:nvGrpSpPr>
            <p:grpSpPr>
              <a:xfrm>
                <a:off x="6715368" y="1150466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46" name="Isosceles Triangle 145">
                  <a:extLst>
                    <a:ext uri="{FF2B5EF4-FFF2-40B4-BE49-F238E27FC236}">
                      <a16:creationId xmlns:a16="http://schemas.microsoft.com/office/drawing/2014/main" id="{C3C4CD1A-2959-45F9-8DA6-9FE4FE6202DE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7B09F4E6-6508-4FCC-B2E3-365B20394C97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DAAF48B-3725-4680-BFFD-6A32E9AB70A7}"/>
                  </a:ext>
                </a:extLst>
              </p:cNvPr>
              <p:cNvGrpSpPr/>
              <p:nvPr/>
            </p:nvGrpSpPr>
            <p:grpSpPr>
              <a:xfrm rot="10800000">
                <a:off x="5769236" y="1145142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44" name="Isosceles Triangle 143">
                  <a:extLst>
                    <a:ext uri="{FF2B5EF4-FFF2-40B4-BE49-F238E27FC236}">
                      <a16:creationId xmlns:a16="http://schemas.microsoft.com/office/drawing/2014/main" id="{9ACA13CA-22B2-498B-9682-5F884414BCD3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145" name="Isosceles Triangle 144">
                  <a:extLst>
                    <a:ext uri="{FF2B5EF4-FFF2-40B4-BE49-F238E27FC236}">
                      <a16:creationId xmlns:a16="http://schemas.microsoft.com/office/drawing/2014/main" id="{0419BBCF-9339-45B3-A2D8-ABC672D19A98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6573F84-1D2D-4F52-88A0-6E94C127A63E}"/>
                </a:ext>
              </a:extLst>
            </p:cNvPr>
            <p:cNvGrpSpPr/>
            <p:nvPr/>
          </p:nvGrpSpPr>
          <p:grpSpPr>
            <a:xfrm rot="10800000">
              <a:off x="7908326" y="5019841"/>
              <a:ext cx="2841003" cy="1123143"/>
              <a:chOff x="5769236" y="1145142"/>
              <a:chExt cx="2841003" cy="1123143"/>
            </a:xfrm>
            <a:grpFill/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4377ECA-27FA-49A0-AB6C-CC57A1172A07}"/>
                  </a:ext>
                </a:extLst>
              </p:cNvPr>
              <p:cNvGrpSpPr/>
              <p:nvPr/>
            </p:nvGrpSpPr>
            <p:grpSpPr>
              <a:xfrm rot="10800000">
                <a:off x="7662493" y="1156369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39" name="Isosceles Triangle 138">
                  <a:extLst>
                    <a:ext uri="{FF2B5EF4-FFF2-40B4-BE49-F238E27FC236}">
                      <a16:creationId xmlns:a16="http://schemas.microsoft.com/office/drawing/2014/main" id="{73D24C5F-BBE2-4F1E-95AD-46ED8657DDA9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140" name="Isosceles Triangle 139">
                  <a:extLst>
                    <a:ext uri="{FF2B5EF4-FFF2-40B4-BE49-F238E27FC236}">
                      <a16:creationId xmlns:a16="http://schemas.microsoft.com/office/drawing/2014/main" id="{304C586A-C460-433D-BC8A-FE0B19A885B2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027E36B-E222-489C-BFD0-DDEC042060A1}"/>
                  </a:ext>
                </a:extLst>
              </p:cNvPr>
              <p:cNvGrpSpPr/>
              <p:nvPr/>
            </p:nvGrpSpPr>
            <p:grpSpPr>
              <a:xfrm>
                <a:off x="6715368" y="1150466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37" name="Isosceles Triangle 136">
                  <a:extLst>
                    <a:ext uri="{FF2B5EF4-FFF2-40B4-BE49-F238E27FC236}">
                      <a16:creationId xmlns:a16="http://schemas.microsoft.com/office/drawing/2014/main" id="{854D09BC-6A3B-4E1B-863E-E030D27663C9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7019FD47-622C-46C4-8247-216FDCB730A8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951D064-15E1-42AD-A1EC-357C4AE693AE}"/>
                  </a:ext>
                </a:extLst>
              </p:cNvPr>
              <p:cNvGrpSpPr/>
              <p:nvPr/>
            </p:nvGrpSpPr>
            <p:grpSpPr>
              <a:xfrm rot="10800000">
                <a:off x="5769236" y="1145142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35" name="Isosceles Triangle 134">
                  <a:extLst>
                    <a:ext uri="{FF2B5EF4-FFF2-40B4-BE49-F238E27FC236}">
                      <a16:creationId xmlns:a16="http://schemas.microsoft.com/office/drawing/2014/main" id="{EC2CB988-3712-4D60-9C9D-F14EB6514F80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136" name="Isosceles Triangle 135">
                  <a:extLst>
                    <a:ext uri="{FF2B5EF4-FFF2-40B4-BE49-F238E27FC236}">
                      <a16:creationId xmlns:a16="http://schemas.microsoft.com/office/drawing/2014/main" id="{99AF30E5-C8C3-482E-9509-203C06250807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40BCF3D-212B-40DB-A99E-2D04ABFB4CB8}"/>
                </a:ext>
              </a:extLst>
            </p:cNvPr>
            <p:cNvGrpSpPr/>
            <p:nvPr/>
          </p:nvGrpSpPr>
          <p:grpSpPr>
            <a:xfrm rot="10800000">
              <a:off x="5064690" y="4997055"/>
              <a:ext cx="2841003" cy="1123143"/>
              <a:chOff x="5769236" y="1145142"/>
              <a:chExt cx="2841003" cy="1123143"/>
            </a:xfrm>
            <a:grpFill/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3662845-7BC6-4802-8BBA-F57306960EA8}"/>
                  </a:ext>
                </a:extLst>
              </p:cNvPr>
              <p:cNvGrpSpPr/>
              <p:nvPr/>
            </p:nvGrpSpPr>
            <p:grpSpPr>
              <a:xfrm rot="10800000">
                <a:off x="7662493" y="1156369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706A41E-4F32-4CD6-A6D2-639CDC876F7B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b="1"/>
                </a:p>
              </p:txBody>
            </p:sp>
            <p:sp>
              <p:nvSpPr>
                <p:cNvPr id="183" name="Isosceles Triangle 182">
                  <a:extLst>
                    <a:ext uri="{FF2B5EF4-FFF2-40B4-BE49-F238E27FC236}">
                      <a16:creationId xmlns:a16="http://schemas.microsoft.com/office/drawing/2014/main" id="{C4589E08-8F05-4C78-B5BF-A59B987EA8CD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b="1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2FE1A60-6772-4EE3-8458-079E19BF006E}"/>
                  </a:ext>
                </a:extLst>
              </p:cNvPr>
              <p:cNvGrpSpPr/>
              <p:nvPr/>
            </p:nvGrpSpPr>
            <p:grpSpPr>
              <a:xfrm>
                <a:off x="6715368" y="1150466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80" name="Isosceles Triangle 179">
                  <a:extLst>
                    <a:ext uri="{FF2B5EF4-FFF2-40B4-BE49-F238E27FC236}">
                      <a16:creationId xmlns:a16="http://schemas.microsoft.com/office/drawing/2014/main" id="{11B064DD-EF46-4FD6-B795-69C1EB043768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b="1"/>
                </a:p>
              </p:txBody>
            </p:sp>
            <p:sp>
              <p:nvSpPr>
                <p:cNvPr id="181" name="Isosceles Triangle 180">
                  <a:extLst>
                    <a:ext uri="{FF2B5EF4-FFF2-40B4-BE49-F238E27FC236}">
                      <a16:creationId xmlns:a16="http://schemas.microsoft.com/office/drawing/2014/main" id="{704E3A03-8C37-42BF-B3D7-B293FE9BD3BC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b="1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FBCA42A-40BD-4B80-8487-09BF9ADEF103}"/>
                  </a:ext>
                </a:extLst>
              </p:cNvPr>
              <p:cNvGrpSpPr/>
              <p:nvPr/>
            </p:nvGrpSpPr>
            <p:grpSpPr>
              <a:xfrm rot="10800000">
                <a:off x="5769236" y="1145142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178" name="Isosceles Triangle 177">
                  <a:extLst>
                    <a:ext uri="{FF2B5EF4-FFF2-40B4-BE49-F238E27FC236}">
                      <a16:creationId xmlns:a16="http://schemas.microsoft.com/office/drawing/2014/main" id="{53595DD0-713A-4BB3-8421-009C16EC30D0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b="1"/>
                </a:p>
              </p:txBody>
            </p:sp>
            <p:sp>
              <p:nvSpPr>
                <p:cNvPr id="179" name="Isosceles Triangle 178">
                  <a:extLst>
                    <a:ext uri="{FF2B5EF4-FFF2-40B4-BE49-F238E27FC236}">
                      <a16:creationId xmlns:a16="http://schemas.microsoft.com/office/drawing/2014/main" id="{6D9DB525-5641-420D-AE55-14EB114A78F0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b="1" dirty="0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BE61A4F4-3288-4BDE-B6C4-9A8DE9276D69}"/>
                </a:ext>
              </a:extLst>
            </p:cNvPr>
            <p:cNvGrpSpPr/>
            <p:nvPr/>
          </p:nvGrpSpPr>
          <p:grpSpPr>
            <a:xfrm>
              <a:off x="4636792" y="4222376"/>
              <a:ext cx="2841003" cy="1123143"/>
              <a:chOff x="5769236" y="1145142"/>
              <a:chExt cx="2841003" cy="1123143"/>
            </a:xfrm>
            <a:grpFill/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052A03C3-CBE2-4306-B4FF-4830356A1CFF}"/>
                  </a:ext>
                </a:extLst>
              </p:cNvPr>
              <p:cNvGrpSpPr/>
              <p:nvPr/>
            </p:nvGrpSpPr>
            <p:grpSpPr>
              <a:xfrm rot="10800000">
                <a:off x="7662493" y="1156369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223" name="Isosceles Triangle 222">
                  <a:extLst>
                    <a:ext uri="{FF2B5EF4-FFF2-40B4-BE49-F238E27FC236}">
                      <a16:creationId xmlns:a16="http://schemas.microsoft.com/office/drawing/2014/main" id="{06A110D4-7D40-4102-867B-054E3DA1F561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224" name="Isosceles Triangle 223">
                  <a:extLst>
                    <a:ext uri="{FF2B5EF4-FFF2-40B4-BE49-F238E27FC236}">
                      <a16:creationId xmlns:a16="http://schemas.microsoft.com/office/drawing/2014/main" id="{66F46B9B-3233-40E2-9FDC-F7F1A078A5AA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1795206-E41E-4507-83BA-F1301728A55B}"/>
                  </a:ext>
                </a:extLst>
              </p:cNvPr>
              <p:cNvGrpSpPr/>
              <p:nvPr/>
            </p:nvGrpSpPr>
            <p:grpSpPr>
              <a:xfrm>
                <a:off x="6715368" y="1150466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3028D62C-EC40-491E-BA7C-F7B1019AA6E1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222" name="Isosceles Triangle 221">
                  <a:extLst>
                    <a:ext uri="{FF2B5EF4-FFF2-40B4-BE49-F238E27FC236}">
                      <a16:creationId xmlns:a16="http://schemas.microsoft.com/office/drawing/2014/main" id="{90882FDD-1004-422B-91FB-0A53CEEC6993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E2C5CC2-CF0C-4F7E-A0DE-78774F27FDDB}"/>
                  </a:ext>
                </a:extLst>
              </p:cNvPr>
              <p:cNvGrpSpPr/>
              <p:nvPr/>
            </p:nvGrpSpPr>
            <p:grpSpPr>
              <a:xfrm rot="10800000">
                <a:off x="5769236" y="1145142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219" name="Isosceles Triangle 218">
                  <a:extLst>
                    <a:ext uri="{FF2B5EF4-FFF2-40B4-BE49-F238E27FC236}">
                      <a16:creationId xmlns:a16="http://schemas.microsoft.com/office/drawing/2014/main" id="{CB35153C-8AC1-4499-BE5A-DBCD148D0B3C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9812F1A3-64A0-4020-855F-145C83F03C0E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0BB681C-6A62-4FFD-9DCD-D63EE78EEC62}"/>
              </a:ext>
            </a:extLst>
          </p:cNvPr>
          <p:cNvGrpSpPr/>
          <p:nvPr/>
        </p:nvGrpSpPr>
        <p:grpSpPr>
          <a:xfrm rot="10800000">
            <a:off x="2925639" y="1111479"/>
            <a:ext cx="2841003" cy="1123143"/>
            <a:chOff x="5769236" y="1145142"/>
            <a:chExt cx="2841003" cy="1123143"/>
          </a:xfrm>
          <a:solidFill>
            <a:srgbClr val="4E6182"/>
          </a:solidFill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00C2182E-85B2-400F-8CA9-55A025048EC7}"/>
                </a:ext>
              </a:extLst>
            </p:cNvPr>
            <p:cNvGrpSpPr/>
            <p:nvPr/>
          </p:nvGrpSpPr>
          <p:grpSpPr>
            <a:xfrm rot="10800000">
              <a:off x="7662493" y="1156369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5B6C5D46-D76D-467F-8A6F-AC214B71FF37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E06D1436-F16D-43BA-8296-D904461356B7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0F0ADC68-36A1-49D6-BB6D-AC7CAB1E73D7}"/>
                </a:ext>
              </a:extLst>
            </p:cNvPr>
            <p:cNvGrpSpPr/>
            <p:nvPr/>
          </p:nvGrpSpPr>
          <p:grpSpPr>
            <a:xfrm>
              <a:off x="6715368" y="1150466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26BAF2C-8FAF-40B5-AE3E-5DF295AC4B55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C50CCF22-5F35-40EA-A60B-DF8CE8722071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7DD44F6A-7D5E-41D7-ADA4-D778AA76AC83}"/>
                </a:ext>
              </a:extLst>
            </p:cNvPr>
            <p:cNvGrpSpPr/>
            <p:nvPr/>
          </p:nvGrpSpPr>
          <p:grpSpPr>
            <a:xfrm rot="10800000">
              <a:off x="5769236" y="1145142"/>
              <a:ext cx="947746" cy="1111916"/>
              <a:chOff x="8598905" y="799841"/>
              <a:chExt cx="1256173" cy="1473768"/>
            </a:xfrm>
            <a:grpFill/>
          </p:grpSpPr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3C45E320-7A53-4B90-B90A-FDE9AE0FC7DC}"/>
                  </a:ext>
                </a:extLst>
              </p:cNvPr>
              <p:cNvSpPr/>
              <p:nvPr/>
            </p:nvSpPr>
            <p:spPr>
              <a:xfrm rot="14502123">
                <a:off x="8900798" y="1319329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881F8C97-7FAD-4F88-8C54-47CC24FECB23}"/>
                  </a:ext>
                </a:extLst>
              </p:cNvPr>
              <p:cNvSpPr/>
              <p:nvPr/>
            </p:nvSpPr>
            <p:spPr>
              <a:xfrm rot="3710196">
                <a:off x="8560171" y="838575"/>
                <a:ext cx="993014" cy="915546"/>
              </a:xfrm>
              <a:prstGeom prst="triangle">
                <a:avLst/>
              </a:prstGeom>
              <a:grp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EE00449-0C8B-4AFB-9E8E-6461083E3071}"/>
              </a:ext>
            </a:extLst>
          </p:cNvPr>
          <p:cNvGrpSpPr/>
          <p:nvPr/>
        </p:nvGrpSpPr>
        <p:grpSpPr>
          <a:xfrm>
            <a:off x="383833" y="177372"/>
            <a:ext cx="2173992" cy="6238517"/>
            <a:chOff x="12818007" y="101553"/>
            <a:chExt cx="1877496" cy="6031829"/>
          </a:xfrm>
        </p:grpSpPr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0A57C230-0674-4F24-AD4F-07D6F5D78642}"/>
                </a:ext>
              </a:extLst>
            </p:cNvPr>
            <p:cNvSpPr/>
            <p:nvPr/>
          </p:nvSpPr>
          <p:spPr>
            <a:xfrm rot="14763566">
              <a:off x="13193110" y="113427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2C321577-EA43-4FBD-B58F-A087212C9380}"/>
                </a:ext>
              </a:extLst>
            </p:cNvPr>
            <p:cNvSpPr/>
            <p:nvPr/>
          </p:nvSpPr>
          <p:spPr>
            <a:xfrm rot="10311853">
              <a:off x="13591657" y="188666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DF2EA62F-7D8E-4607-A391-BC535FE3F1B7}"/>
                </a:ext>
              </a:extLst>
            </p:cNvPr>
            <p:cNvSpPr/>
            <p:nvPr/>
          </p:nvSpPr>
          <p:spPr>
            <a:xfrm rot="16563460">
              <a:off x="12806133" y="243455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EEB3FC9F-FC48-48CC-8D90-15BBE450949C}"/>
                </a:ext>
              </a:extLst>
            </p:cNvPr>
            <p:cNvSpPr/>
            <p:nvPr/>
          </p:nvSpPr>
          <p:spPr>
            <a:xfrm rot="1957263">
              <a:off x="13001148" y="629741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44F4C75C-2B90-486A-85D5-6A3588A58C29}"/>
                </a:ext>
              </a:extLst>
            </p:cNvPr>
            <p:cNvSpPr/>
            <p:nvPr/>
          </p:nvSpPr>
          <p:spPr>
            <a:xfrm rot="5213791">
              <a:off x="13323149" y="1092738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C1BF42E2-6B54-4841-8CDF-7C8CF375834E}"/>
                </a:ext>
              </a:extLst>
            </p:cNvPr>
            <p:cNvSpPr/>
            <p:nvPr/>
          </p:nvSpPr>
          <p:spPr>
            <a:xfrm rot="3130022">
              <a:off x="13975622" y="509087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5D663E10-978C-440E-8D04-9052CC206A1B}"/>
                </a:ext>
              </a:extLst>
            </p:cNvPr>
            <p:cNvSpPr/>
            <p:nvPr/>
          </p:nvSpPr>
          <p:spPr>
            <a:xfrm rot="4460713">
              <a:off x="13409522" y="591122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AB2F05EB-BC86-4E35-B833-670D0441F44F}"/>
                </a:ext>
              </a:extLst>
            </p:cNvPr>
            <p:cNvSpPr/>
            <p:nvPr/>
          </p:nvSpPr>
          <p:spPr>
            <a:xfrm rot="5708341">
              <a:off x="14064941" y="149520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2004BFF4-7522-4BC1-960D-128CAD1A2DED}"/>
                </a:ext>
              </a:extLst>
            </p:cNvPr>
            <p:cNvSpPr/>
            <p:nvPr/>
          </p:nvSpPr>
          <p:spPr>
            <a:xfrm rot="14314573">
              <a:off x="14521486" y="348342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753DDA2F-F27E-4906-8BC6-823299986BF5}"/>
                </a:ext>
              </a:extLst>
            </p:cNvPr>
            <p:cNvSpPr/>
            <p:nvPr/>
          </p:nvSpPr>
          <p:spPr>
            <a:xfrm rot="6936777">
              <a:off x="13728697" y="1654787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0BBCC20B-1331-4C48-9A67-D4A7D1E3122D}"/>
                </a:ext>
              </a:extLst>
            </p:cNvPr>
            <p:cNvSpPr/>
            <p:nvPr/>
          </p:nvSpPr>
          <p:spPr>
            <a:xfrm rot="20330176">
              <a:off x="13362795" y="1741461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FA333FE5-1200-4EE6-BEB4-DC9B297A90AB}"/>
                </a:ext>
              </a:extLst>
            </p:cNvPr>
            <p:cNvSpPr/>
            <p:nvPr/>
          </p:nvSpPr>
          <p:spPr>
            <a:xfrm rot="6948095">
              <a:off x="13969707" y="1321909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812CA989-3B0F-49AC-983C-B4C93F3F222D}"/>
                </a:ext>
              </a:extLst>
            </p:cNvPr>
            <p:cNvSpPr/>
            <p:nvPr/>
          </p:nvSpPr>
          <p:spPr>
            <a:xfrm rot="5213791">
              <a:off x="13643325" y="2167856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75D3E880-5DCA-4C11-AF3A-4FD85BF09F05}"/>
                </a:ext>
              </a:extLst>
            </p:cNvPr>
            <p:cNvSpPr/>
            <p:nvPr/>
          </p:nvSpPr>
          <p:spPr>
            <a:xfrm rot="7389021">
              <a:off x="13854232" y="961086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C4F5AED5-FAD3-4C4C-9E7B-F492DE34D7F7}"/>
                </a:ext>
              </a:extLst>
            </p:cNvPr>
            <p:cNvSpPr/>
            <p:nvPr/>
          </p:nvSpPr>
          <p:spPr>
            <a:xfrm rot="14539650">
              <a:off x="14121234" y="2362105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A2E529F1-484F-4EBF-9A33-4936A248B543}"/>
                </a:ext>
              </a:extLst>
            </p:cNvPr>
            <p:cNvSpPr/>
            <p:nvPr/>
          </p:nvSpPr>
          <p:spPr>
            <a:xfrm rot="12835606">
              <a:off x="14338381" y="940869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269F7982-F78A-4AD0-9400-C146ED14E452}"/>
                </a:ext>
              </a:extLst>
            </p:cNvPr>
            <p:cNvSpPr/>
            <p:nvPr/>
          </p:nvSpPr>
          <p:spPr>
            <a:xfrm rot="7485280">
              <a:off x="14477413" y="1384137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B6253C1-C504-4748-BC2E-81138C9064AA}"/>
                </a:ext>
              </a:extLst>
            </p:cNvPr>
            <p:cNvSpPr/>
            <p:nvPr/>
          </p:nvSpPr>
          <p:spPr>
            <a:xfrm rot="2905694">
              <a:off x="12970779" y="1556970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22ECF4D2-828B-4D90-AE7C-77647C20DE0A}"/>
                </a:ext>
              </a:extLst>
            </p:cNvPr>
            <p:cNvSpPr/>
            <p:nvPr/>
          </p:nvSpPr>
          <p:spPr>
            <a:xfrm rot="11351919">
              <a:off x="14142342" y="1820168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9D9B9240-5E7F-4182-9888-B6D632DCECB4}"/>
                </a:ext>
              </a:extLst>
            </p:cNvPr>
            <p:cNvSpPr/>
            <p:nvPr/>
          </p:nvSpPr>
          <p:spPr>
            <a:xfrm rot="20155521">
              <a:off x="13136795" y="2583849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DA6A8768-3416-4ABB-9160-2DCFDE303364}"/>
                </a:ext>
              </a:extLst>
            </p:cNvPr>
            <p:cNvSpPr/>
            <p:nvPr/>
          </p:nvSpPr>
          <p:spPr>
            <a:xfrm rot="19216034">
              <a:off x="14418071" y="2700346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01CCEC9B-4CFC-41A3-96D3-44BCFC9BFFD8}"/>
                </a:ext>
              </a:extLst>
            </p:cNvPr>
            <p:cNvSpPr/>
            <p:nvPr/>
          </p:nvSpPr>
          <p:spPr>
            <a:xfrm rot="8673599">
              <a:off x="14560932" y="1996859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2AA460EC-6929-4076-A043-BBE44CA39529}"/>
                </a:ext>
              </a:extLst>
            </p:cNvPr>
            <p:cNvSpPr/>
            <p:nvPr/>
          </p:nvSpPr>
          <p:spPr>
            <a:xfrm rot="18335884">
              <a:off x="12979498" y="2031840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35A433CF-DB83-49F3-8CB0-9E203873BA6F}"/>
                </a:ext>
              </a:extLst>
            </p:cNvPr>
            <p:cNvSpPr/>
            <p:nvPr/>
          </p:nvSpPr>
          <p:spPr>
            <a:xfrm rot="5400000">
              <a:off x="13587912" y="2591519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2B217E45-CE60-4443-9863-FB72F5513992}"/>
                </a:ext>
              </a:extLst>
            </p:cNvPr>
            <p:cNvSpPr/>
            <p:nvPr/>
          </p:nvSpPr>
          <p:spPr>
            <a:xfrm rot="20526991">
              <a:off x="13627952" y="3494789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3F7A2105-DE0E-48BE-BC56-27BE8E76137D}"/>
                </a:ext>
              </a:extLst>
            </p:cNvPr>
            <p:cNvSpPr/>
            <p:nvPr/>
          </p:nvSpPr>
          <p:spPr>
            <a:xfrm rot="4870598">
              <a:off x="13601031" y="3002773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7331B848-7017-488F-9290-8D5BEA879D38}"/>
                </a:ext>
              </a:extLst>
            </p:cNvPr>
            <p:cNvSpPr/>
            <p:nvPr/>
          </p:nvSpPr>
          <p:spPr>
            <a:xfrm rot="9948090">
              <a:off x="14169921" y="3418838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938F747D-01EE-43AA-AFF3-DF8B6AF2F568}"/>
                </a:ext>
              </a:extLst>
            </p:cNvPr>
            <p:cNvSpPr/>
            <p:nvPr/>
          </p:nvSpPr>
          <p:spPr>
            <a:xfrm rot="17471239">
              <a:off x="13193109" y="2927786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798C27A3-77AA-4CF9-96AE-893885DF27B7}"/>
                </a:ext>
              </a:extLst>
            </p:cNvPr>
            <p:cNvSpPr/>
            <p:nvPr/>
          </p:nvSpPr>
          <p:spPr>
            <a:xfrm rot="18329694">
              <a:off x="14091100" y="2933708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AA9F35D3-DD0E-4545-B86F-A47290EAB7D3}"/>
                </a:ext>
              </a:extLst>
            </p:cNvPr>
            <p:cNvSpPr/>
            <p:nvPr/>
          </p:nvSpPr>
          <p:spPr>
            <a:xfrm rot="5572618">
              <a:off x="13039119" y="3348615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7375226-164F-4F6B-AB3B-39D5816035B8}"/>
                </a:ext>
              </a:extLst>
            </p:cNvPr>
            <p:cNvSpPr/>
            <p:nvPr/>
          </p:nvSpPr>
          <p:spPr>
            <a:xfrm rot="11290706">
              <a:off x="13885302" y="3780025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D152FB7A-52B3-4C18-A359-414356A94775}"/>
                </a:ext>
              </a:extLst>
            </p:cNvPr>
            <p:cNvSpPr/>
            <p:nvPr/>
          </p:nvSpPr>
          <p:spPr>
            <a:xfrm rot="16479587">
              <a:off x="14227707" y="4843206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26D6E526-33C0-4B60-839C-0DFD73875DCD}"/>
                </a:ext>
              </a:extLst>
            </p:cNvPr>
            <p:cNvSpPr/>
            <p:nvPr/>
          </p:nvSpPr>
          <p:spPr>
            <a:xfrm rot="8485472">
              <a:off x="14257074" y="3946461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C89BDB56-DE15-42AC-8B01-A28A63F4702E}"/>
                </a:ext>
              </a:extLst>
            </p:cNvPr>
            <p:cNvSpPr/>
            <p:nvPr/>
          </p:nvSpPr>
          <p:spPr>
            <a:xfrm rot="7409797">
              <a:off x="13243182" y="3780023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C4ECC150-D491-4EBA-82E7-8E619CB43AC9}"/>
                </a:ext>
              </a:extLst>
            </p:cNvPr>
            <p:cNvSpPr/>
            <p:nvPr/>
          </p:nvSpPr>
          <p:spPr>
            <a:xfrm rot="20526991">
              <a:off x="13650331" y="4606446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9BCCB8FF-8847-44DD-92E4-66276F8C2541}"/>
                </a:ext>
              </a:extLst>
            </p:cNvPr>
            <p:cNvSpPr/>
            <p:nvPr/>
          </p:nvSpPr>
          <p:spPr>
            <a:xfrm rot="12832652">
              <a:off x="13295373" y="5019944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93ED5B99-F816-4239-8EA5-68A199A9C784}"/>
                </a:ext>
              </a:extLst>
            </p:cNvPr>
            <p:cNvSpPr/>
            <p:nvPr/>
          </p:nvSpPr>
          <p:spPr>
            <a:xfrm rot="13358931">
              <a:off x="13825383" y="4266505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DB406DA-9340-4F1A-B4D6-FE2E4888BC02}"/>
                </a:ext>
              </a:extLst>
            </p:cNvPr>
            <p:cNvSpPr/>
            <p:nvPr/>
          </p:nvSpPr>
          <p:spPr>
            <a:xfrm rot="17471239">
              <a:off x="13306138" y="4270084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0665DF99-8C39-429B-8E8C-D87849EA5D2E}"/>
                </a:ext>
              </a:extLst>
            </p:cNvPr>
            <p:cNvSpPr/>
            <p:nvPr/>
          </p:nvSpPr>
          <p:spPr>
            <a:xfrm rot="16479587">
              <a:off x="13959786" y="5596557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48703AC8-A8B5-4E58-A778-61FF4AE69612}"/>
                </a:ext>
              </a:extLst>
            </p:cNvPr>
            <p:cNvSpPr/>
            <p:nvPr/>
          </p:nvSpPr>
          <p:spPr>
            <a:xfrm rot="17311113">
              <a:off x="13484228" y="5480075"/>
              <a:ext cx="150660" cy="98988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D1D03919-A81B-46F2-B83A-B53D36160765}"/>
                </a:ext>
              </a:extLst>
            </p:cNvPr>
            <p:cNvSpPr/>
            <p:nvPr/>
          </p:nvSpPr>
          <p:spPr>
            <a:xfrm rot="3957484">
              <a:off x="13858401" y="5201147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487FAD42-AC5B-40A5-B3B8-D9A13E941C60}"/>
                </a:ext>
              </a:extLst>
            </p:cNvPr>
            <p:cNvSpPr/>
            <p:nvPr/>
          </p:nvSpPr>
          <p:spPr>
            <a:xfrm rot="21263186">
              <a:off x="13671734" y="6022559"/>
              <a:ext cx="134571" cy="110823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</p:grpSp>
    </p:spTree>
    <p:extLst>
      <p:ext uri="{BB962C8B-B14F-4D97-AF65-F5344CB8AC3E}">
        <p14:creationId xmlns:p14="http://schemas.microsoft.com/office/powerpoint/2010/main" val="32569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18B1EBC-93B2-4670-A955-4114B3A43FE5}"/>
              </a:ext>
            </a:extLst>
          </p:cNvPr>
          <p:cNvGrpSpPr/>
          <p:nvPr/>
        </p:nvGrpSpPr>
        <p:grpSpPr>
          <a:xfrm>
            <a:off x="11433775" y="-96932"/>
            <a:ext cx="6813305" cy="6585224"/>
            <a:chOff x="4196334" y="631874"/>
            <a:chExt cx="6813305" cy="6585224"/>
          </a:xfrm>
        </p:grpSpPr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ACB76762-4E60-46D7-BDFC-A7171F583578}"/>
                </a:ext>
              </a:extLst>
            </p:cNvPr>
            <p:cNvGrpSpPr/>
            <p:nvPr/>
          </p:nvGrpSpPr>
          <p:grpSpPr>
            <a:xfrm>
              <a:off x="5124659" y="631874"/>
              <a:ext cx="2841003" cy="1123143"/>
              <a:chOff x="5124659" y="631874"/>
              <a:chExt cx="2841003" cy="1123143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3D80D5CD-76B1-4403-8CD8-3AEEAB74F283}"/>
                  </a:ext>
                </a:extLst>
              </p:cNvPr>
              <p:cNvGrpSpPr/>
              <p:nvPr/>
            </p:nvGrpSpPr>
            <p:grpSpPr>
              <a:xfrm rot="10800000">
                <a:off x="7017916" y="643101"/>
                <a:ext cx="947746" cy="1111916"/>
                <a:chOff x="8598905" y="799841"/>
                <a:chExt cx="1256173" cy="1473768"/>
              </a:xfrm>
              <a:solidFill>
                <a:srgbClr val="4E6182"/>
              </a:solidFill>
            </p:grpSpPr>
            <p:sp>
              <p:nvSpPr>
                <p:cNvPr id="683" name="Isosceles Triangle 682">
                  <a:extLst>
                    <a:ext uri="{FF2B5EF4-FFF2-40B4-BE49-F238E27FC236}">
                      <a16:creationId xmlns:a16="http://schemas.microsoft.com/office/drawing/2014/main" id="{7B1C9BB6-7A9C-41BF-9022-D0A821C7AE88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684" name="Isosceles Triangle 683">
                  <a:extLst>
                    <a:ext uri="{FF2B5EF4-FFF2-40B4-BE49-F238E27FC236}">
                      <a16:creationId xmlns:a16="http://schemas.microsoft.com/office/drawing/2014/main" id="{E246BCBC-8100-498C-BE5C-F1D1887310B0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3C89A946-065C-4C2E-9AAC-F1C4BA370F7A}"/>
                  </a:ext>
                </a:extLst>
              </p:cNvPr>
              <p:cNvGrpSpPr/>
              <p:nvPr/>
            </p:nvGrpSpPr>
            <p:grpSpPr>
              <a:xfrm>
                <a:off x="6070791" y="637198"/>
                <a:ext cx="947746" cy="1111916"/>
                <a:chOff x="8598905" y="799841"/>
                <a:chExt cx="1256173" cy="1473768"/>
              </a:xfrm>
              <a:solidFill>
                <a:srgbClr val="4E6182"/>
              </a:solidFill>
            </p:grpSpPr>
            <p:sp>
              <p:nvSpPr>
                <p:cNvPr id="681" name="Isosceles Triangle 680">
                  <a:extLst>
                    <a:ext uri="{FF2B5EF4-FFF2-40B4-BE49-F238E27FC236}">
                      <a16:creationId xmlns:a16="http://schemas.microsoft.com/office/drawing/2014/main" id="{81AB0656-4E5A-4610-9B56-4D21D390DF99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682" name="Isosceles Triangle 681">
                  <a:extLst>
                    <a:ext uri="{FF2B5EF4-FFF2-40B4-BE49-F238E27FC236}">
                      <a16:creationId xmlns:a16="http://schemas.microsoft.com/office/drawing/2014/main" id="{7EB404AE-4782-4C5B-A143-9330EB5D94BC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705C309E-6520-43F0-B169-52267BEB9EDE}"/>
                  </a:ext>
                </a:extLst>
              </p:cNvPr>
              <p:cNvGrpSpPr/>
              <p:nvPr/>
            </p:nvGrpSpPr>
            <p:grpSpPr>
              <a:xfrm rot="10800000">
                <a:off x="5124659" y="631874"/>
                <a:ext cx="947746" cy="1111916"/>
                <a:chOff x="8598905" y="799841"/>
                <a:chExt cx="1256173" cy="1473768"/>
              </a:xfrm>
              <a:solidFill>
                <a:srgbClr val="4E6182"/>
              </a:solidFill>
            </p:grpSpPr>
            <p:sp>
              <p:nvSpPr>
                <p:cNvPr id="679" name="Isosceles Triangle 678">
                  <a:extLst>
                    <a:ext uri="{FF2B5EF4-FFF2-40B4-BE49-F238E27FC236}">
                      <a16:creationId xmlns:a16="http://schemas.microsoft.com/office/drawing/2014/main" id="{9135B5A5-685B-48DA-9080-08614DD4B6BD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680" name="Isosceles Triangle 679">
                  <a:extLst>
                    <a:ext uri="{FF2B5EF4-FFF2-40B4-BE49-F238E27FC236}">
                      <a16:creationId xmlns:a16="http://schemas.microsoft.com/office/drawing/2014/main" id="{86C909D5-5581-4B09-98D1-E25502D42C11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6CA6416-92EC-485A-975F-13618691D7F0}"/>
                </a:ext>
              </a:extLst>
            </p:cNvPr>
            <p:cNvGrpSpPr/>
            <p:nvPr/>
          </p:nvGrpSpPr>
          <p:grpSpPr>
            <a:xfrm>
              <a:off x="5553234" y="1410311"/>
              <a:ext cx="947746" cy="1111916"/>
              <a:chOff x="5553234" y="1410311"/>
              <a:chExt cx="947746" cy="1111916"/>
            </a:xfrm>
          </p:grpSpPr>
          <p:sp>
            <p:nvSpPr>
              <p:cNvPr id="674" name="Isosceles Triangle 673">
                <a:extLst>
                  <a:ext uri="{FF2B5EF4-FFF2-40B4-BE49-F238E27FC236}">
                    <a16:creationId xmlns:a16="http://schemas.microsoft.com/office/drawing/2014/main" id="{0D0252DB-B9D8-4BEB-AD92-C03C210A4F45}"/>
                  </a:ext>
                </a:extLst>
              </p:cNvPr>
              <p:cNvSpPr/>
              <p:nvPr/>
            </p:nvSpPr>
            <p:spPr>
              <a:xfrm rot="14502123">
                <a:off x="5781003" y="1802250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75" name="Isosceles Triangle 674">
                <a:extLst>
                  <a:ext uri="{FF2B5EF4-FFF2-40B4-BE49-F238E27FC236}">
                    <a16:creationId xmlns:a16="http://schemas.microsoft.com/office/drawing/2014/main" id="{44E50696-C758-4022-A2B8-8259D8543BA9}"/>
                  </a:ext>
                </a:extLst>
              </p:cNvPr>
              <p:cNvSpPr/>
              <p:nvPr/>
            </p:nvSpPr>
            <p:spPr>
              <a:xfrm rot="3710196">
                <a:off x="5524010" y="1439535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8D3D6FC8-D640-4164-B796-C91D9AFE53BD}"/>
                </a:ext>
              </a:extLst>
            </p:cNvPr>
            <p:cNvGrpSpPr/>
            <p:nvPr/>
          </p:nvGrpSpPr>
          <p:grpSpPr>
            <a:xfrm>
              <a:off x="6500359" y="1416214"/>
              <a:ext cx="947746" cy="1111916"/>
              <a:chOff x="6500359" y="1416214"/>
              <a:chExt cx="947746" cy="1111916"/>
            </a:xfrm>
          </p:grpSpPr>
          <p:sp>
            <p:nvSpPr>
              <p:cNvPr id="672" name="Isosceles Triangle 671">
                <a:extLst>
                  <a:ext uri="{FF2B5EF4-FFF2-40B4-BE49-F238E27FC236}">
                    <a16:creationId xmlns:a16="http://schemas.microsoft.com/office/drawing/2014/main" id="{2997AC04-4426-4592-B18C-27A138413046}"/>
                  </a:ext>
                </a:extLst>
              </p:cNvPr>
              <p:cNvSpPr/>
              <p:nvPr/>
            </p:nvSpPr>
            <p:spPr>
              <a:xfrm rot="3702123">
                <a:off x="6471135" y="1445438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73" name="Isosceles Triangle 672">
                <a:extLst>
                  <a:ext uri="{FF2B5EF4-FFF2-40B4-BE49-F238E27FC236}">
                    <a16:creationId xmlns:a16="http://schemas.microsoft.com/office/drawing/2014/main" id="{D3166FB8-F6FB-46A1-BCB4-8C0656E6E380}"/>
                  </a:ext>
                </a:extLst>
              </p:cNvPr>
              <p:cNvSpPr/>
              <p:nvPr/>
            </p:nvSpPr>
            <p:spPr>
              <a:xfrm rot="14510196">
                <a:off x="6728128" y="1808153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09F5E03E-CAE6-4314-BCD4-084DEAAE007A}"/>
                </a:ext>
              </a:extLst>
            </p:cNvPr>
            <p:cNvGrpSpPr/>
            <p:nvPr/>
          </p:nvGrpSpPr>
          <p:grpSpPr>
            <a:xfrm>
              <a:off x="7446491" y="1421538"/>
              <a:ext cx="947746" cy="1111916"/>
              <a:chOff x="7446491" y="1421538"/>
              <a:chExt cx="947746" cy="1111916"/>
            </a:xfrm>
          </p:grpSpPr>
          <p:sp>
            <p:nvSpPr>
              <p:cNvPr id="670" name="Isosceles Triangle 669">
                <a:extLst>
                  <a:ext uri="{FF2B5EF4-FFF2-40B4-BE49-F238E27FC236}">
                    <a16:creationId xmlns:a16="http://schemas.microsoft.com/office/drawing/2014/main" id="{CC81924B-41B7-4FB9-A7BE-AFF026DF5050}"/>
                  </a:ext>
                </a:extLst>
              </p:cNvPr>
              <p:cNvSpPr/>
              <p:nvPr/>
            </p:nvSpPr>
            <p:spPr>
              <a:xfrm rot="14502123">
                <a:off x="7674260" y="1813477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71" name="Isosceles Triangle 670">
                <a:extLst>
                  <a:ext uri="{FF2B5EF4-FFF2-40B4-BE49-F238E27FC236}">
                    <a16:creationId xmlns:a16="http://schemas.microsoft.com/office/drawing/2014/main" id="{69590715-20C9-4584-9E80-AB0973F0887D}"/>
                  </a:ext>
                </a:extLst>
              </p:cNvPr>
              <p:cNvSpPr/>
              <p:nvPr/>
            </p:nvSpPr>
            <p:spPr>
              <a:xfrm rot="3710196">
                <a:off x="7417267" y="1450762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55" name="Group 554">
              <a:extLst>
                <a:ext uri="{FF2B5EF4-FFF2-40B4-BE49-F238E27FC236}">
                  <a16:creationId xmlns:a16="http://schemas.microsoft.com/office/drawing/2014/main" id="{E5ECB039-7B65-4F08-BF75-5B14D5B92DF3}"/>
                </a:ext>
              </a:extLst>
            </p:cNvPr>
            <p:cNvGrpSpPr/>
            <p:nvPr/>
          </p:nvGrpSpPr>
          <p:grpSpPr>
            <a:xfrm>
              <a:off x="4931409" y="783751"/>
              <a:ext cx="6030279" cy="6420182"/>
              <a:chOff x="4931409" y="783751"/>
              <a:chExt cx="6030279" cy="6420182"/>
            </a:xfrm>
          </p:grpSpPr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A98F1D1B-A718-453E-B338-B90C6D293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409" y="783751"/>
                <a:ext cx="2171319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B04B1C93-BA0E-4E3D-A94B-77145BBBA3C2}"/>
                  </a:ext>
                </a:extLst>
              </p:cNvPr>
              <p:cNvGrpSpPr/>
              <p:nvPr/>
            </p:nvGrpSpPr>
            <p:grpSpPr>
              <a:xfrm rot="10800000">
                <a:off x="7691890" y="5302677"/>
                <a:ext cx="2841003" cy="1123143"/>
                <a:chOff x="5769236" y="1145142"/>
                <a:chExt cx="2841003" cy="1123143"/>
              </a:xfrm>
              <a:solidFill>
                <a:srgbClr val="CFCEE4"/>
              </a:solidFill>
            </p:grpSpPr>
            <p:grpSp>
              <p:nvGrpSpPr>
                <p:cNvPr id="661" name="Group 660">
                  <a:extLst>
                    <a:ext uri="{FF2B5EF4-FFF2-40B4-BE49-F238E27FC236}">
                      <a16:creationId xmlns:a16="http://schemas.microsoft.com/office/drawing/2014/main" id="{5F09C875-7DAD-4A0F-AF0E-352FB86673EB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68" name="Isosceles Triangle 667">
                    <a:extLst>
                      <a:ext uri="{FF2B5EF4-FFF2-40B4-BE49-F238E27FC236}">
                        <a16:creationId xmlns:a16="http://schemas.microsoft.com/office/drawing/2014/main" id="{617F8235-8863-418F-9C2D-110A6853548B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69" name="Isosceles Triangle 668">
                    <a:extLst>
                      <a:ext uri="{FF2B5EF4-FFF2-40B4-BE49-F238E27FC236}">
                        <a16:creationId xmlns:a16="http://schemas.microsoft.com/office/drawing/2014/main" id="{DEC25390-194C-4C14-B1F1-EF15F9187013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62" name="Group 661">
                  <a:extLst>
                    <a:ext uri="{FF2B5EF4-FFF2-40B4-BE49-F238E27FC236}">
                      <a16:creationId xmlns:a16="http://schemas.microsoft.com/office/drawing/2014/main" id="{864FE0DA-FD95-43E6-AF6F-8D10D126E47D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66" name="Isosceles Triangle 665">
                    <a:extLst>
                      <a:ext uri="{FF2B5EF4-FFF2-40B4-BE49-F238E27FC236}">
                        <a16:creationId xmlns:a16="http://schemas.microsoft.com/office/drawing/2014/main" id="{6D4EAF7B-D241-45A6-9B3E-ABEE6F724307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  <p:sp>
                <p:nvSpPr>
                  <p:cNvPr id="667" name="Isosceles Triangle 666">
                    <a:extLst>
                      <a:ext uri="{FF2B5EF4-FFF2-40B4-BE49-F238E27FC236}">
                        <a16:creationId xmlns:a16="http://schemas.microsoft.com/office/drawing/2014/main" id="{B6122A03-545B-4474-B93C-6137C3FCE6E2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63" name="Group 662">
                  <a:extLst>
                    <a:ext uri="{FF2B5EF4-FFF2-40B4-BE49-F238E27FC236}">
                      <a16:creationId xmlns:a16="http://schemas.microsoft.com/office/drawing/2014/main" id="{00F0AE9F-6DF2-42D9-AC23-37FDD5201022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64" name="Isosceles Triangle 663">
                    <a:extLst>
                      <a:ext uri="{FF2B5EF4-FFF2-40B4-BE49-F238E27FC236}">
                        <a16:creationId xmlns:a16="http://schemas.microsoft.com/office/drawing/2014/main" id="{1AEA9106-AF64-4C33-AD32-8EB0D31EB9CB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65" name="Isosceles Triangle 664">
                    <a:extLst>
                      <a:ext uri="{FF2B5EF4-FFF2-40B4-BE49-F238E27FC236}">
                        <a16:creationId xmlns:a16="http://schemas.microsoft.com/office/drawing/2014/main" id="{CE1F6D7A-37CB-47FA-9410-33673F5AE601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E01E4ADD-3CFD-42A2-B4D9-D579B82754A0}"/>
                  </a:ext>
                </a:extLst>
              </p:cNvPr>
              <p:cNvGrpSpPr/>
              <p:nvPr/>
            </p:nvGrpSpPr>
            <p:grpSpPr>
              <a:xfrm rot="10800000">
                <a:off x="8120685" y="6080790"/>
                <a:ext cx="2841003" cy="1123143"/>
                <a:chOff x="5769236" y="1145142"/>
                <a:chExt cx="2841003" cy="1123143"/>
              </a:xfrm>
              <a:solidFill>
                <a:srgbClr val="D5D4E8"/>
              </a:solidFill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B6EB2E9A-46EC-4ED3-ADDB-D8C51C7FE344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59" name="Isosceles Triangle 658">
                    <a:extLst>
                      <a:ext uri="{FF2B5EF4-FFF2-40B4-BE49-F238E27FC236}">
                        <a16:creationId xmlns:a16="http://schemas.microsoft.com/office/drawing/2014/main" id="{992F3453-9A98-46BB-B629-8D70B0A5738E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60" name="Isosceles Triangle 659">
                    <a:extLst>
                      <a:ext uri="{FF2B5EF4-FFF2-40B4-BE49-F238E27FC236}">
                        <a16:creationId xmlns:a16="http://schemas.microsoft.com/office/drawing/2014/main" id="{2E185CCC-1276-4195-8960-315063F4F154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CFA0155C-0891-4423-9014-CD290CD8E4AE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57" name="Isosceles Triangle 656">
                    <a:extLst>
                      <a:ext uri="{FF2B5EF4-FFF2-40B4-BE49-F238E27FC236}">
                        <a16:creationId xmlns:a16="http://schemas.microsoft.com/office/drawing/2014/main" id="{B3089BFB-C010-40DF-9640-FBF94E2245ED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58" name="Isosceles Triangle 657">
                    <a:extLst>
                      <a:ext uri="{FF2B5EF4-FFF2-40B4-BE49-F238E27FC236}">
                        <a16:creationId xmlns:a16="http://schemas.microsoft.com/office/drawing/2014/main" id="{9CEBC91C-B93F-4F39-B3E6-CD727FCD2D66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7666968B-21A7-4B22-9D32-BC1038E50D23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55" name="Isosceles Triangle 654">
                    <a:extLst>
                      <a:ext uri="{FF2B5EF4-FFF2-40B4-BE49-F238E27FC236}">
                        <a16:creationId xmlns:a16="http://schemas.microsoft.com/office/drawing/2014/main" id="{4E76D875-8D80-44F1-A504-482280D557EF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56" name="Isosceles Triangle 655">
                    <a:extLst>
                      <a:ext uri="{FF2B5EF4-FFF2-40B4-BE49-F238E27FC236}">
                        <a16:creationId xmlns:a16="http://schemas.microsoft.com/office/drawing/2014/main" id="{6F73CE0B-A6C4-4591-AD28-CCB9A958FBF5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035912A7-555D-4413-9348-A202285E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409" y="820533"/>
                <a:ext cx="56942" cy="613934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F34B3D3B-48CB-4E47-8E16-C2DB3C2C262C}"/>
                </a:ext>
              </a:extLst>
            </p:cNvPr>
            <p:cNvGrpSpPr/>
            <p:nvPr/>
          </p:nvGrpSpPr>
          <p:grpSpPr>
            <a:xfrm>
              <a:off x="5280591" y="6059311"/>
              <a:ext cx="947746" cy="1111916"/>
              <a:chOff x="5280591" y="6059311"/>
              <a:chExt cx="947746" cy="1111916"/>
            </a:xfrm>
          </p:grpSpPr>
          <p:sp>
            <p:nvSpPr>
              <p:cNvPr id="646" name="Isosceles Triangle 645">
                <a:extLst>
                  <a:ext uri="{FF2B5EF4-FFF2-40B4-BE49-F238E27FC236}">
                    <a16:creationId xmlns:a16="http://schemas.microsoft.com/office/drawing/2014/main" id="{3A90DEEB-A97E-4C65-A4F0-E9C50A62EBE1}"/>
                  </a:ext>
                </a:extLst>
              </p:cNvPr>
              <p:cNvSpPr/>
              <p:nvPr/>
            </p:nvSpPr>
            <p:spPr>
              <a:xfrm rot="14502123">
                <a:off x="5508360" y="6451250"/>
                <a:ext cx="749201" cy="690753"/>
              </a:xfrm>
              <a:prstGeom prst="triangle">
                <a:avLst/>
              </a:prstGeom>
              <a:solidFill>
                <a:srgbClr val="D5D4E8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47" name="Isosceles Triangle 646">
                <a:extLst>
                  <a:ext uri="{FF2B5EF4-FFF2-40B4-BE49-F238E27FC236}">
                    <a16:creationId xmlns:a16="http://schemas.microsoft.com/office/drawing/2014/main" id="{1933E085-05DB-4F54-AD47-F1F00086E4E3}"/>
                  </a:ext>
                </a:extLst>
              </p:cNvPr>
              <p:cNvSpPr/>
              <p:nvPr/>
            </p:nvSpPr>
            <p:spPr>
              <a:xfrm rot="3710196">
                <a:off x="5251367" y="6088535"/>
                <a:ext cx="749201" cy="690753"/>
              </a:xfrm>
              <a:prstGeom prst="triangle">
                <a:avLst/>
              </a:prstGeom>
              <a:solidFill>
                <a:srgbClr val="DDDCE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B221DF23-5188-4F7B-80B2-8F7F4C6A6F56}"/>
                </a:ext>
              </a:extLst>
            </p:cNvPr>
            <p:cNvGrpSpPr/>
            <p:nvPr/>
          </p:nvGrpSpPr>
          <p:grpSpPr>
            <a:xfrm>
              <a:off x="6227716" y="6065214"/>
              <a:ext cx="947746" cy="1111916"/>
              <a:chOff x="6227716" y="6065214"/>
              <a:chExt cx="947746" cy="1111916"/>
            </a:xfrm>
          </p:grpSpPr>
          <p:sp>
            <p:nvSpPr>
              <p:cNvPr id="644" name="Isosceles Triangle 643">
                <a:extLst>
                  <a:ext uri="{FF2B5EF4-FFF2-40B4-BE49-F238E27FC236}">
                    <a16:creationId xmlns:a16="http://schemas.microsoft.com/office/drawing/2014/main" id="{CD1BAA08-4C52-440A-87DB-E4EF3F6AF698}"/>
                  </a:ext>
                </a:extLst>
              </p:cNvPr>
              <p:cNvSpPr/>
              <p:nvPr/>
            </p:nvSpPr>
            <p:spPr>
              <a:xfrm rot="3702123">
                <a:off x="6198492" y="6094438"/>
                <a:ext cx="749201" cy="690753"/>
              </a:xfrm>
              <a:prstGeom prst="triangle">
                <a:avLst/>
              </a:prstGeom>
              <a:solidFill>
                <a:srgbClr val="DDDCE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45" name="Isosceles Triangle 644">
                <a:extLst>
                  <a:ext uri="{FF2B5EF4-FFF2-40B4-BE49-F238E27FC236}">
                    <a16:creationId xmlns:a16="http://schemas.microsoft.com/office/drawing/2014/main" id="{0294E96D-2559-4144-B93C-01A3D135184A}"/>
                  </a:ext>
                </a:extLst>
              </p:cNvPr>
              <p:cNvSpPr/>
              <p:nvPr/>
            </p:nvSpPr>
            <p:spPr>
              <a:xfrm rot="14510196">
                <a:off x="6455485" y="6457153"/>
                <a:ext cx="749201" cy="690753"/>
              </a:xfrm>
              <a:prstGeom prst="triangle">
                <a:avLst/>
              </a:prstGeom>
              <a:solidFill>
                <a:srgbClr val="D5D4E8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8649399-DBF1-440F-8DA3-F6C7DD6EF634}"/>
                </a:ext>
              </a:extLst>
            </p:cNvPr>
            <p:cNvGrpSpPr/>
            <p:nvPr/>
          </p:nvGrpSpPr>
          <p:grpSpPr>
            <a:xfrm>
              <a:off x="7173848" y="6070538"/>
              <a:ext cx="947746" cy="1111916"/>
              <a:chOff x="7173848" y="6070538"/>
              <a:chExt cx="947746" cy="1111916"/>
            </a:xfrm>
          </p:grpSpPr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F6D3BF83-BBC4-4FC0-86BE-6188A6D050F5}"/>
                  </a:ext>
                </a:extLst>
              </p:cNvPr>
              <p:cNvSpPr/>
              <p:nvPr/>
            </p:nvSpPr>
            <p:spPr>
              <a:xfrm rot="14502123">
                <a:off x="7401617" y="6462477"/>
                <a:ext cx="749201" cy="690753"/>
              </a:xfrm>
              <a:prstGeom prst="triangle">
                <a:avLst/>
              </a:prstGeom>
              <a:solidFill>
                <a:srgbClr val="DDDCE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43" name="Isosceles Triangle 642">
                <a:extLst>
                  <a:ext uri="{FF2B5EF4-FFF2-40B4-BE49-F238E27FC236}">
                    <a16:creationId xmlns:a16="http://schemas.microsoft.com/office/drawing/2014/main" id="{25E76B29-C8A3-4ADF-A9F2-3981E757C712}"/>
                  </a:ext>
                </a:extLst>
              </p:cNvPr>
              <p:cNvSpPr/>
              <p:nvPr/>
            </p:nvSpPr>
            <p:spPr>
              <a:xfrm rot="3710196">
                <a:off x="7144624" y="6099762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sp>
          <p:nvSpPr>
            <p:cNvPr id="559" name="Isosceles Triangle 558">
              <a:extLst>
                <a:ext uri="{FF2B5EF4-FFF2-40B4-BE49-F238E27FC236}">
                  <a16:creationId xmlns:a16="http://schemas.microsoft.com/office/drawing/2014/main" id="{A78FF5A0-7A4D-448F-B3A9-544C11042362}"/>
                </a:ext>
              </a:extLst>
            </p:cNvPr>
            <p:cNvSpPr/>
            <p:nvPr/>
          </p:nvSpPr>
          <p:spPr>
            <a:xfrm rot="14502123">
              <a:off x="5078452" y="5672872"/>
              <a:ext cx="749201" cy="690753"/>
            </a:xfrm>
            <a:prstGeom prst="triangle">
              <a:avLst/>
            </a:prstGeom>
            <a:solidFill>
              <a:srgbClr val="CFCEE4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0FC82C98-BE15-4D77-A97F-A1B7AE483D1F}"/>
                </a:ext>
              </a:extLst>
            </p:cNvPr>
            <p:cNvGrpSpPr/>
            <p:nvPr/>
          </p:nvGrpSpPr>
          <p:grpSpPr>
            <a:xfrm>
              <a:off x="5797808" y="5286836"/>
              <a:ext cx="947746" cy="1111916"/>
              <a:chOff x="5797808" y="5286836"/>
              <a:chExt cx="947746" cy="1111916"/>
            </a:xfrm>
          </p:grpSpPr>
          <p:sp>
            <p:nvSpPr>
              <p:cNvPr id="640" name="Isosceles Triangle 639">
                <a:extLst>
                  <a:ext uri="{FF2B5EF4-FFF2-40B4-BE49-F238E27FC236}">
                    <a16:creationId xmlns:a16="http://schemas.microsoft.com/office/drawing/2014/main" id="{FAD2F928-3E10-48EE-8E25-670EA1952EF1}"/>
                  </a:ext>
                </a:extLst>
              </p:cNvPr>
              <p:cNvSpPr/>
              <p:nvPr/>
            </p:nvSpPr>
            <p:spPr>
              <a:xfrm rot="3702123">
                <a:off x="5768584" y="5316060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41" name="Isosceles Triangle 640">
                <a:extLst>
                  <a:ext uri="{FF2B5EF4-FFF2-40B4-BE49-F238E27FC236}">
                    <a16:creationId xmlns:a16="http://schemas.microsoft.com/office/drawing/2014/main" id="{A1ABCB96-5667-4403-82B6-0863A65B40C7}"/>
                  </a:ext>
                </a:extLst>
              </p:cNvPr>
              <p:cNvSpPr/>
              <p:nvPr/>
            </p:nvSpPr>
            <p:spPr>
              <a:xfrm rot="14510196">
                <a:off x="6025577" y="5678775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73937F94-A3F2-4A0D-8F4B-AE43853FDC81}"/>
                </a:ext>
              </a:extLst>
            </p:cNvPr>
            <p:cNvGrpSpPr/>
            <p:nvPr/>
          </p:nvGrpSpPr>
          <p:grpSpPr>
            <a:xfrm>
              <a:off x="6743940" y="5292160"/>
              <a:ext cx="947746" cy="1111916"/>
              <a:chOff x="6743940" y="5292160"/>
              <a:chExt cx="947746" cy="1111916"/>
            </a:xfrm>
          </p:grpSpPr>
          <p:sp>
            <p:nvSpPr>
              <p:cNvPr id="638" name="Isosceles Triangle 637">
                <a:extLst>
                  <a:ext uri="{FF2B5EF4-FFF2-40B4-BE49-F238E27FC236}">
                    <a16:creationId xmlns:a16="http://schemas.microsoft.com/office/drawing/2014/main" id="{FDBDA590-4386-4492-83CE-E97B9445BB10}"/>
                  </a:ext>
                </a:extLst>
              </p:cNvPr>
              <p:cNvSpPr/>
              <p:nvPr/>
            </p:nvSpPr>
            <p:spPr>
              <a:xfrm rot="14502123">
                <a:off x="6971709" y="5684099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39" name="Isosceles Triangle 638">
                <a:extLst>
                  <a:ext uri="{FF2B5EF4-FFF2-40B4-BE49-F238E27FC236}">
                    <a16:creationId xmlns:a16="http://schemas.microsoft.com/office/drawing/2014/main" id="{DDC85889-F399-4F2A-85C4-E89D0285D43C}"/>
                  </a:ext>
                </a:extLst>
              </p:cNvPr>
              <p:cNvSpPr/>
              <p:nvPr/>
            </p:nvSpPr>
            <p:spPr>
              <a:xfrm rot="3710196">
                <a:off x="6714716" y="5321384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sp>
          <p:nvSpPr>
            <p:cNvPr id="562" name="Isosceles Triangle 561">
              <a:extLst>
                <a:ext uri="{FF2B5EF4-FFF2-40B4-BE49-F238E27FC236}">
                  <a16:creationId xmlns:a16="http://schemas.microsoft.com/office/drawing/2014/main" id="{36BD3E9B-6E59-4D5D-9EA1-17D75BBF9763}"/>
                </a:ext>
              </a:extLst>
            </p:cNvPr>
            <p:cNvSpPr/>
            <p:nvPr/>
          </p:nvSpPr>
          <p:spPr>
            <a:xfrm rot="14502123">
              <a:off x="4831301" y="1794449"/>
              <a:ext cx="749201" cy="690753"/>
            </a:xfrm>
            <a:prstGeom prst="triangle">
              <a:avLst/>
            </a:prstGeom>
            <a:solidFill>
              <a:srgbClr val="5B7097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CEB84CC4-F30C-4557-A034-5C55ADA64336}"/>
                </a:ext>
              </a:extLst>
            </p:cNvPr>
            <p:cNvGrpSpPr/>
            <p:nvPr/>
          </p:nvGrpSpPr>
          <p:grpSpPr>
            <a:xfrm>
              <a:off x="5981375" y="2189939"/>
              <a:ext cx="947746" cy="1111916"/>
              <a:chOff x="5981375" y="2189939"/>
              <a:chExt cx="947746" cy="1111916"/>
            </a:xfrm>
          </p:grpSpPr>
          <p:sp>
            <p:nvSpPr>
              <p:cNvPr id="636" name="Isosceles Triangle 635">
                <a:extLst>
                  <a:ext uri="{FF2B5EF4-FFF2-40B4-BE49-F238E27FC236}">
                    <a16:creationId xmlns:a16="http://schemas.microsoft.com/office/drawing/2014/main" id="{52940206-92A8-4F21-9D4F-A21651B2812F}"/>
                  </a:ext>
                </a:extLst>
              </p:cNvPr>
              <p:cNvSpPr/>
              <p:nvPr/>
            </p:nvSpPr>
            <p:spPr>
              <a:xfrm rot="14502123">
                <a:off x="6209144" y="2581878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37" name="Isosceles Triangle 636">
                <a:extLst>
                  <a:ext uri="{FF2B5EF4-FFF2-40B4-BE49-F238E27FC236}">
                    <a16:creationId xmlns:a16="http://schemas.microsoft.com/office/drawing/2014/main" id="{4BA36AFB-9E0C-42DF-9A2E-5E9CF4020E5E}"/>
                  </a:ext>
                </a:extLst>
              </p:cNvPr>
              <p:cNvSpPr/>
              <p:nvPr/>
            </p:nvSpPr>
            <p:spPr>
              <a:xfrm rot="3710196">
                <a:off x="5952151" y="2219163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800C3EC1-EF09-420D-8D6D-A3AC8DE56217}"/>
                </a:ext>
              </a:extLst>
            </p:cNvPr>
            <p:cNvGrpSpPr/>
            <p:nvPr/>
          </p:nvGrpSpPr>
          <p:grpSpPr>
            <a:xfrm>
              <a:off x="6928500" y="2195842"/>
              <a:ext cx="947746" cy="1111916"/>
              <a:chOff x="6928500" y="2195842"/>
              <a:chExt cx="947746" cy="1111916"/>
            </a:xfrm>
          </p:grpSpPr>
          <p:sp>
            <p:nvSpPr>
              <p:cNvPr id="634" name="Isosceles Triangle 633">
                <a:extLst>
                  <a:ext uri="{FF2B5EF4-FFF2-40B4-BE49-F238E27FC236}">
                    <a16:creationId xmlns:a16="http://schemas.microsoft.com/office/drawing/2014/main" id="{4AC32E37-6562-43F3-8537-200A36162FED}"/>
                  </a:ext>
                </a:extLst>
              </p:cNvPr>
              <p:cNvSpPr/>
              <p:nvPr/>
            </p:nvSpPr>
            <p:spPr>
              <a:xfrm rot="3702123">
                <a:off x="6899276" y="2225066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35" name="Isosceles Triangle 634">
                <a:extLst>
                  <a:ext uri="{FF2B5EF4-FFF2-40B4-BE49-F238E27FC236}">
                    <a16:creationId xmlns:a16="http://schemas.microsoft.com/office/drawing/2014/main" id="{E6CC07D5-E067-410F-9DEE-D5526D51A741}"/>
                  </a:ext>
                </a:extLst>
              </p:cNvPr>
              <p:cNvSpPr/>
              <p:nvPr/>
            </p:nvSpPr>
            <p:spPr>
              <a:xfrm rot="14510196">
                <a:off x="7156269" y="2587781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77AD5B9F-23C6-4677-858D-EFFA04F9011E}"/>
                </a:ext>
              </a:extLst>
            </p:cNvPr>
            <p:cNvGrpSpPr/>
            <p:nvPr/>
          </p:nvGrpSpPr>
          <p:grpSpPr>
            <a:xfrm>
              <a:off x="7874632" y="2201166"/>
              <a:ext cx="947746" cy="1111916"/>
              <a:chOff x="7874632" y="2201166"/>
              <a:chExt cx="947746" cy="1111916"/>
            </a:xfrm>
          </p:grpSpPr>
          <p:sp>
            <p:nvSpPr>
              <p:cNvPr id="632" name="Isosceles Triangle 631">
                <a:extLst>
                  <a:ext uri="{FF2B5EF4-FFF2-40B4-BE49-F238E27FC236}">
                    <a16:creationId xmlns:a16="http://schemas.microsoft.com/office/drawing/2014/main" id="{F81001BE-67C2-4575-8DCF-DC20F7DEDFAD}"/>
                  </a:ext>
                </a:extLst>
              </p:cNvPr>
              <p:cNvSpPr/>
              <p:nvPr/>
            </p:nvSpPr>
            <p:spPr>
              <a:xfrm rot="14502123">
                <a:off x="8102401" y="2593105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33" name="Isosceles Triangle 632">
                <a:extLst>
                  <a:ext uri="{FF2B5EF4-FFF2-40B4-BE49-F238E27FC236}">
                    <a16:creationId xmlns:a16="http://schemas.microsoft.com/office/drawing/2014/main" id="{293FF975-DA61-408F-B18F-D55C32D45178}"/>
                  </a:ext>
                </a:extLst>
              </p:cNvPr>
              <p:cNvSpPr/>
              <p:nvPr/>
            </p:nvSpPr>
            <p:spPr>
              <a:xfrm rot="3710196">
                <a:off x="7845408" y="2230390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AFEB377B-D005-4AC6-9CF7-3A24508B88D1}"/>
                </a:ext>
              </a:extLst>
            </p:cNvPr>
            <p:cNvGrpSpPr/>
            <p:nvPr/>
          </p:nvGrpSpPr>
          <p:grpSpPr>
            <a:xfrm>
              <a:off x="6410170" y="2968052"/>
              <a:ext cx="947746" cy="1111916"/>
              <a:chOff x="6410170" y="2968052"/>
              <a:chExt cx="947746" cy="1111916"/>
            </a:xfrm>
          </p:grpSpPr>
          <p:sp>
            <p:nvSpPr>
              <p:cNvPr id="630" name="Isosceles Triangle 629">
                <a:extLst>
                  <a:ext uri="{FF2B5EF4-FFF2-40B4-BE49-F238E27FC236}">
                    <a16:creationId xmlns:a16="http://schemas.microsoft.com/office/drawing/2014/main" id="{73CEB673-07B7-40D7-A1FB-358AC0D6A971}"/>
                  </a:ext>
                </a:extLst>
              </p:cNvPr>
              <p:cNvSpPr/>
              <p:nvPr/>
            </p:nvSpPr>
            <p:spPr>
              <a:xfrm rot="14502123">
                <a:off x="6637939" y="3359991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31" name="Isosceles Triangle 630">
                <a:extLst>
                  <a:ext uri="{FF2B5EF4-FFF2-40B4-BE49-F238E27FC236}">
                    <a16:creationId xmlns:a16="http://schemas.microsoft.com/office/drawing/2014/main" id="{EE0E581D-B41C-4334-BC20-EF144DAC27E6}"/>
                  </a:ext>
                </a:extLst>
              </p:cNvPr>
              <p:cNvSpPr/>
              <p:nvPr/>
            </p:nvSpPr>
            <p:spPr>
              <a:xfrm rot="3710196">
                <a:off x="6380946" y="2997276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01E916BC-C0A8-44E6-AFF5-4D297CEEB17C}"/>
                </a:ext>
              </a:extLst>
            </p:cNvPr>
            <p:cNvGrpSpPr/>
            <p:nvPr/>
          </p:nvGrpSpPr>
          <p:grpSpPr>
            <a:xfrm>
              <a:off x="7357295" y="2973955"/>
              <a:ext cx="947746" cy="1111916"/>
              <a:chOff x="7357295" y="2973955"/>
              <a:chExt cx="947746" cy="1111916"/>
            </a:xfrm>
          </p:grpSpPr>
          <p:sp>
            <p:nvSpPr>
              <p:cNvPr id="628" name="Isosceles Triangle 627">
                <a:extLst>
                  <a:ext uri="{FF2B5EF4-FFF2-40B4-BE49-F238E27FC236}">
                    <a16:creationId xmlns:a16="http://schemas.microsoft.com/office/drawing/2014/main" id="{609178E6-BFFA-4218-983F-6D3083B7EE0E}"/>
                  </a:ext>
                </a:extLst>
              </p:cNvPr>
              <p:cNvSpPr/>
              <p:nvPr/>
            </p:nvSpPr>
            <p:spPr>
              <a:xfrm rot="3702123">
                <a:off x="7328071" y="3003179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29" name="Isosceles Triangle 628">
                <a:extLst>
                  <a:ext uri="{FF2B5EF4-FFF2-40B4-BE49-F238E27FC236}">
                    <a16:creationId xmlns:a16="http://schemas.microsoft.com/office/drawing/2014/main" id="{6C3C5141-536D-412A-9FE8-3D270F72CB43}"/>
                  </a:ext>
                </a:extLst>
              </p:cNvPr>
              <p:cNvSpPr/>
              <p:nvPr/>
            </p:nvSpPr>
            <p:spPr>
              <a:xfrm rot="14510196">
                <a:off x="7585064" y="3365894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096BA689-DACE-4D3F-A44D-3615A384CA42}"/>
                </a:ext>
              </a:extLst>
            </p:cNvPr>
            <p:cNvGrpSpPr/>
            <p:nvPr/>
          </p:nvGrpSpPr>
          <p:grpSpPr>
            <a:xfrm>
              <a:off x="8303427" y="2979279"/>
              <a:ext cx="947746" cy="1111916"/>
              <a:chOff x="8303427" y="2979279"/>
              <a:chExt cx="947746" cy="1111916"/>
            </a:xfrm>
          </p:grpSpPr>
          <p:sp>
            <p:nvSpPr>
              <p:cNvPr id="626" name="Isosceles Triangle 625">
                <a:extLst>
                  <a:ext uri="{FF2B5EF4-FFF2-40B4-BE49-F238E27FC236}">
                    <a16:creationId xmlns:a16="http://schemas.microsoft.com/office/drawing/2014/main" id="{0A342223-5BAC-4ADA-B857-050AD29C888C}"/>
                  </a:ext>
                </a:extLst>
              </p:cNvPr>
              <p:cNvSpPr/>
              <p:nvPr/>
            </p:nvSpPr>
            <p:spPr>
              <a:xfrm rot="14502123">
                <a:off x="8531196" y="3371218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27" name="Isosceles Triangle 626">
                <a:extLst>
                  <a:ext uri="{FF2B5EF4-FFF2-40B4-BE49-F238E27FC236}">
                    <a16:creationId xmlns:a16="http://schemas.microsoft.com/office/drawing/2014/main" id="{3EA5C2E2-5832-4021-BCEC-B835BAAE9BC9}"/>
                  </a:ext>
                </a:extLst>
              </p:cNvPr>
              <p:cNvSpPr/>
              <p:nvPr/>
            </p:nvSpPr>
            <p:spPr>
              <a:xfrm rot="3710196">
                <a:off x="8274203" y="3008503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0A1E9E4B-76B1-4AA2-853F-C0AD918FD12D}"/>
                </a:ext>
              </a:extLst>
            </p:cNvPr>
            <p:cNvGrpSpPr/>
            <p:nvPr/>
          </p:nvGrpSpPr>
          <p:grpSpPr>
            <a:xfrm>
              <a:off x="5031673" y="2182138"/>
              <a:ext cx="947746" cy="1111916"/>
              <a:chOff x="5031673" y="2182138"/>
              <a:chExt cx="947746" cy="1111916"/>
            </a:xfrm>
          </p:grpSpPr>
          <p:sp>
            <p:nvSpPr>
              <p:cNvPr id="624" name="Isosceles Triangle 623">
                <a:extLst>
                  <a:ext uri="{FF2B5EF4-FFF2-40B4-BE49-F238E27FC236}">
                    <a16:creationId xmlns:a16="http://schemas.microsoft.com/office/drawing/2014/main" id="{DED785C1-1D5A-4C83-918D-DB11F69050C7}"/>
                  </a:ext>
                </a:extLst>
              </p:cNvPr>
              <p:cNvSpPr/>
              <p:nvPr/>
            </p:nvSpPr>
            <p:spPr>
              <a:xfrm rot="14502123">
                <a:off x="5259442" y="2574077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25" name="Isosceles Triangle 624">
                <a:extLst>
                  <a:ext uri="{FF2B5EF4-FFF2-40B4-BE49-F238E27FC236}">
                    <a16:creationId xmlns:a16="http://schemas.microsoft.com/office/drawing/2014/main" id="{FD417519-AAB9-4E2A-90A1-263C004F6DB8}"/>
                  </a:ext>
                </a:extLst>
              </p:cNvPr>
              <p:cNvSpPr/>
              <p:nvPr/>
            </p:nvSpPr>
            <p:spPr>
              <a:xfrm rot="3710196">
                <a:off x="5002449" y="2211362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sp>
          <p:nvSpPr>
            <p:cNvPr id="570" name="Isosceles Triangle 569">
              <a:extLst>
                <a:ext uri="{FF2B5EF4-FFF2-40B4-BE49-F238E27FC236}">
                  <a16:creationId xmlns:a16="http://schemas.microsoft.com/office/drawing/2014/main" id="{C4D2B548-11A5-414A-AB8A-3D2A90466EF9}"/>
                </a:ext>
              </a:extLst>
            </p:cNvPr>
            <p:cNvSpPr/>
            <p:nvPr/>
          </p:nvSpPr>
          <p:spPr>
            <a:xfrm rot="14510196">
              <a:off x="4742105" y="3346866"/>
              <a:ext cx="749201" cy="690753"/>
            </a:xfrm>
            <a:prstGeom prst="triangle">
              <a:avLst/>
            </a:prstGeom>
            <a:solidFill>
              <a:srgbClr val="899AB9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 dirty="0"/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6F76D409-C604-4B8E-8BB0-8C942341BFF6}"/>
                </a:ext>
              </a:extLst>
            </p:cNvPr>
            <p:cNvGrpSpPr/>
            <p:nvPr/>
          </p:nvGrpSpPr>
          <p:grpSpPr>
            <a:xfrm>
              <a:off x="5460468" y="2960251"/>
              <a:ext cx="947746" cy="1111916"/>
              <a:chOff x="5460468" y="2960251"/>
              <a:chExt cx="947746" cy="1111916"/>
            </a:xfrm>
          </p:grpSpPr>
          <p:sp>
            <p:nvSpPr>
              <p:cNvPr id="622" name="Isosceles Triangle 621">
                <a:extLst>
                  <a:ext uri="{FF2B5EF4-FFF2-40B4-BE49-F238E27FC236}">
                    <a16:creationId xmlns:a16="http://schemas.microsoft.com/office/drawing/2014/main" id="{C10384D7-6BBC-41E0-82CA-CCBD68747FFA}"/>
                  </a:ext>
                </a:extLst>
              </p:cNvPr>
              <p:cNvSpPr/>
              <p:nvPr/>
            </p:nvSpPr>
            <p:spPr>
              <a:xfrm rot="14502123">
                <a:off x="5688237" y="3352190"/>
                <a:ext cx="749201" cy="690753"/>
              </a:xfrm>
              <a:prstGeom prst="triangle">
                <a:avLst/>
              </a:prstGeom>
              <a:solidFill>
                <a:srgbClr val="899AB9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623" name="Isosceles Triangle 622">
                <a:extLst>
                  <a:ext uri="{FF2B5EF4-FFF2-40B4-BE49-F238E27FC236}">
                    <a16:creationId xmlns:a16="http://schemas.microsoft.com/office/drawing/2014/main" id="{90FED56B-4598-4284-ABD6-142821A5DEF6}"/>
                  </a:ext>
                </a:extLst>
              </p:cNvPr>
              <p:cNvSpPr/>
              <p:nvPr/>
            </p:nvSpPr>
            <p:spPr>
              <a:xfrm rot="3710196">
                <a:off x="5431244" y="2989475"/>
                <a:ext cx="749201" cy="690753"/>
              </a:xfrm>
              <a:prstGeom prst="triangle">
                <a:avLst/>
              </a:prstGeom>
              <a:solidFill>
                <a:srgbClr val="899AB9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F1E55538-854B-4C4B-A68B-C546139767C4}"/>
                </a:ext>
              </a:extLst>
            </p:cNvPr>
            <p:cNvGrpSpPr/>
            <p:nvPr/>
          </p:nvGrpSpPr>
          <p:grpSpPr>
            <a:xfrm>
              <a:off x="4938347" y="3730908"/>
              <a:ext cx="5166405" cy="1915284"/>
              <a:chOff x="4938347" y="3730908"/>
              <a:chExt cx="5166405" cy="1915284"/>
            </a:xfrm>
          </p:grpSpPr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D5429DB6-A336-46F8-8E68-17609F7688E2}"/>
                  </a:ext>
                </a:extLst>
              </p:cNvPr>
              <p:cNvGrpSpPr/>
              <p:nvPr/>
            </p:nvGrpSpPr>
            <p:grpSpPr>
              <a:xfrm>
                <a:off x="6835174" y="3744612"/>
                <a:ext cx="2841003" cy="1123143"/>
                <a:chOff x="5769236" y="1145142"/>
                <a:chExt cx="2841003" cy="1123143"/>
              </a:xfrm>
              <a:solidFill>
                <a:srgbClr val="AAA9D1"/>
              </a:solidFill>
            </p:grpSpPr>
            <p:grpSp>
              <p:nvGrpSpPr>
                <p:cNvPr id="613" name="Group 612">
                  <a:extLst>
                    <a:ext uri="{FF2B5EF4-FFF2-40B4-BE49-F238E27FC236}">
                      <a16:creationId xmlns:a16="http://schemas.microsoft.com/office/drawing/2014/main" id="{7C86D9F9-EDE7-484D-B8FD-E562473C94DA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20" name="Isosceles Triangle 619">
                    <a:extLst>
                      <a:ext uri="{FF2B5EF4-FFF2-40B4-BE49-F238E27FC236}">
                        <a16:creationId xmlns:a16="http://schemas.microsoft.com/office/drawing/2014/main" id="{B10478A9-5CD1-476D-8E22-82B59C2F4330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21" name="Isosceles Triangle 620">
                    <a:extLst>
                      <a:ext uri="{FF2B5EF4-FFF2-40B4-BE49-F238E27FC236}">
                        <a16:creationId xmlns:a16="http://schemas.microsoft.com/office/drawing/2014/main" id="{EE1FD0B7-3DC4-4626-B754-D5567F625B14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14" name="Group 613">
                  <a:extLst>
                    <a:ext uri="{FF2B5EF4-FFF2-40B4-BE49-F238E27FC236}">
                      <a16:creationId xmlns:a16="http://schemas.microsoft.com/office/drawing/2014/main" id="{CD506CDD-C6C9-4EA4-88CE-C172A662007C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18" name="Isosceles Triangle 617">
                    <a:extLst>
                      <a:ext uri="{FF2B5EF4-FFF2-40B4-BE49-F238E27FC236}">
                        <a16:creationId xmlns:a16="http://schemas.microsoft.com/office/drawing/2014/main" id="{1CDBF06D-2CD4-46E1-B4C2-60B05624CF84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19" name="Isosceles Triangle 618">
                    <a:extLst>
                      <a:ext uri="{FF2B5EF4-FFF2-40B4-BE49-F238E27FC236}">
                        <a16:creationId xmlns:a16="http://schemas.microsoft.com/office/drawing/2014/main" id="{B7D74CBA-E8EF-4D87-9563-15EC84AD5D1D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194B1C01-A5D3-4E02-B6D0-C094EB130C29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16" name="Isosceles Triangle 615">
                    <a:extLst>
                      <a:ext uri="{FF2B5EF4-FFF2-40B4-BE49-F238E27FC236}">
                        <a16:creationId xmlns:a16="http://schemas.microsoft.com/office/drawing/2014/main" id="{71B81C62-D624-480C-8251-B8A5BED831C0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17" name="Isosceles Triangle 616">
                    <a:extLst>
                      <a:ext uri="{FF2B5EF4-FFF2-40B4-BE49-F238E27FC236}">
                        <a16:creationId xmlns:a16="http://schemas.microsoft.com/office/drawing/2014/main" id="{20B4E6FF-882F-429C-83C1-A6E37DA0147E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2DFF59FF-AE30-4739-A875-0DDD3510F266}"/>
                  </a:ext>
                </a:extLst>
              </p:cNvPr>
              <p:cNvGrpSpPr/>
              <p:nvPr/>
            </p:nvGrpSpPr>
            <p:grpSpPr>
              <a:xfrm rot="10800000">
                <a:off x="7263749" y="4523049"/>
                <a:ext cx="2841003" cy="1123143"/>
                <a:chOff x="5769236" y="1145142"/>
                <a:chExt cx="2841003" cy="1123143"/>
              </a:xfrm>
              <a:solidFill>
                <a:srgbClr val="BCBBDB"/>
              </a:solidFill>
            </p:grpSpPr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56B1786B-5910-4BA3-8BDC-FF73301E9429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11" name="Isosceles Triangle 610">
                    <a:extLst>
                      <a:ext uri="{FF2B5EF4-FFF2-40B4-BE49-F238E27FC236}">
                        <a16:creationId xmlns:a16="http://schemas.microsoft.com/office/drawing/2014/main" id="{75E6E182-A321-4AF7-8E78-D2EF9F061FB2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12" name="Isosceles Triangle 611">
                    <a:extLst>
                      <a:ext uri="{FF2B5EF4-FFF2-40B4-BE49-F238E27FC236}">
                        <a16:creationId xmlns:a16="http://schemas.microsoft.com/office/drawing/2014/main" id="{B3A028D4-B383-46D0-B2C6-EBF852E46E36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F7B75366-4059-4E29-8CBD-58707CC518E9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09" name="Isosceles Triangle 608">
                    <a:extLst>
                      <a:ext uri="{FF2B5EF4-FFF2-40B4-BE49-F238E27FC236}">
                        <a16:creationId xmlns:a16="http://schemas.microsoft.com/office/drawing/2014/main" id="{D2D78645-5763-43BB-BFCD-0C8B4C8692FE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10" name="Isosceles Triangle 609">
                    <a:extLst>
                      <a:ext uri="{FF2B5EF4-FFF2-40B4-BE49-F238E27FC236}">
                        <a16:creationId xmlns:a16="http://schemas.microsoft.com/office/drawing/2014/main" id="{939DB8ED-A6A4-4995-A162-8B6B883A56E1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CD0BCE6F-32EB-4F53-834A-744446A918FB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07" name="Isosceles Triangle 606">
                    <a:extLst>
                      <a:ext uri="{FF2B5EF4-FFF2-40B4-BE49-F238E27FC236}">
                        <a16:creationId xmlns:a16="http://schemas.microsoft.com/office/drawing/2014/main" id="{160D0B3A-A915-4F72-9ADB-E5094239AE7C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608" name="Isosceles Triangle 607">
                    <a:extLst>
                      <a:ext uri="{FF2B5EF4-FFF2-40B4-BE49-F238E27FC236}">
                        <a16:creationId xmlns:a16="http://schemas.microsoft.com/office/drawing/2014/main" id="{112D6583-5D62-46F9-8F52-A244ED8DB411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542F30E5-2688-4BDD-A5C6-AE1FA6067EDD}"/>
                  </a:ext>
                </a:extLst>
              </p:cNvPr>
              <p:cNvGrpSpPr/>
              <p:nvPr/>
            </p:nvGrpSpPr>
            <p:grpSpPr>
              <a:xfrm rot="10800000">
                <a:off x="5367238" y="4506166"/>
                <a:ext cx="1893878" cy="1117240"/>
                <a:chOff x="5769236" y="1145142"/>
                <a:chExt cx="1893878" cy="1117240"/>
              </a:xfrm>
              <a:solidFill>
                <a:srgbClr val="BCBBDB"/>
              </a:solidFill>
            </p:grpSpPr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21386872-1442-459F-BB5E-2B94EDB853FA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EEDC8005-32D1-4070-B543-5743F882BE02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9A262F5A-77A1-45BC-AC62-95DE18D488C3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 dirty="0"/>
                  </a:p>
                </p:txBody>
              </p:sp>
            </p:grpSp>
            <p:grpSp>
              <p:nvGrpSpPr>
                <p:cNvPr id="599" name="Group 598">
                  <a:extLst>
                    <a:ext uri="{FF2B5EF4-FFF2-40B4-BE49-F238E27FC236}">
                      <a16:creationId xmlns:a16="http://schemas.microsoft.com/office/drawing/2014/main" id="{3FD7E9CE-5E25-4A37-9B67-D2FCF9743B94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600" name="Isosceles Triangle 599">
                    <a:extLst>
                      <a:ext uri="{FF2B5EF4-FFF2-40B4-BE49-F238E27FC236}">
                        <a16:creationId xmlns:a16="http://schemas.microsoft.com/office/drawing/2014/main" id="{F394D0FB-1595-495C-876B-758B3CB8622A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/>
                  </a:p>
                </p:txBody>
              </p:sp>
              <p:sp>
                <p:nvSpPr>
                  <p:cNvPr id="601" name="Isosceles Triangle 600">
                    <a:extLst>
                      <a:ext uri="{FF2B5EF4-FFF2-40B4-BE49-F238E27FC236}">
                        <a16:creationId xmlns:a16="http://schemas.microsoft.com/office/drawing/2014/main" id="{C998589B-DE2D-4B88-923D-7CA7539D6F1D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 dirty="0"/>
                  </a:p>
                </p:txBody>
              </p:sp>
            </p:grp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32798DEA-551C-4BBE-90BA-90871F7B237C}"/>
                  </a:ext>
                </a:extLst>
              </p:cNvPr>
              <p:cNvGrpSpPr/>
              <p:nvPr/>
            </p:nvGrpSpPr>
            <p:grpSpPr>
              <a:xfrm>
                <a:off x="4938347" y="3730908"/>
                <a:ext cx="1894871" cy="1117819"/>
                <a:chOff x="6715368" y="1150466"/>
                <a:chExt cx="1894871" cy="1117819"/>
              </a:xfrm>
              <a:solidFill>
                <a:srgbClr val="AAA9D1"/>
              </a:solidFill>
            </p:grpSpPr>
            <p:grpSp>
              <p:nvGrpSpPr>
                <p:cNvPr id="592" name="Group 591">
                  <a:extLst>
                    <a:ext uri="{FF2B5EF4-FFF2-40B4-BE49-F238E27FC236}">
                      <a16:creationId xmlns:a16="http://schemas.microsoft.com/office/drawing/2014/main" id="{9FB679C8-33F7-4F21-93F7-50FC7898B1ED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596" name="Isosceles Triangle 595">
                    <a:extLst>
                      <a:ext uri="{FF2B5EF4-FFF2-40B4-BE49-F238E27FC236}">
                        <a16:creationId xmlns:a16="http://schemas.microsoft.com/office/drawing/2014/main" id="{E95DFF65-C0B3-4FAC-B1EA-6C687966ADA3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597" name="Isosceles Triangle 596">
                    <a:extLst>
                      <a:ext uri="{FF2B5EF4-FFF2-40B4-BE49-F238E27FC236}">
                        <a16:creationId xmlns:a16="http://schemas.microsoft.com/office/drawing/2014/main" id="{A5A99E70-4E5C-4112-A597-498B20041C23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593" name="Group 592">
                  <a:extLst>
                    <a:ext uri="{FF2B5EF4-FFF2-40B4-BE49-F238E27FC236}">
                      <a16:creationId xmlns:a16="http://schemas.microsoft.com/office/drawing/2014/main" id="{C3A85C71-2C83-4428-915A-6B2DDD795445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594" name="Isosceles Triangle 593">
                    <a:extLst>
                      <a:ext uri="{FF2B5EF4-FFF2-40B4-BE49-F238E27FC236}">
                        <a16:creationId xmlns:a16="http://schemas.microsoft.com/office/drawing/2014/main" id="{4C166C49-7E94-46C9-880E-DE575476A394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595" name="Isosceles Triangle 594">
                    <a:extLst>
                      <a:ext uri="{FF2B5EF4-FFF2-40B4-BE49-F238E27FC236}">
                        <a16:creationId xmlns:a16="http://schemas.microsoft.com/office/drawing/2014/main" id="{127F4021-AD24-4FF5-9FA4-C4095B043F0C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</p:grp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839952D3-B680-47A0-9576-7255F5D96C5F}"/>
                </a:ext>
              </a:extLst>
            </p:cNvPr>
            <p:cNvCxnSpPr>
              <a:cxnSpLocks/>
            </p:cNvCxnSpPr>
            <p:nvPr/>
          </p:nvCxnSpPr>
          <p:spPr>
            <a:xfrm>
              <a:off x="5485281" y="777469"/>
              <a:ext cx="56942" cy="6139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43D0076-AA6B-405E-A8A1-943C78813421}"/>
                </a:ext>
              </a:extLst>
            </p:cNvPr>
            <p:cNvGrpSpPr/>
            <p:nvPr/>
          </p:nvGrpSpPr>
          <p:grpSpPr>
            <a:xfrm rot="10800000">
              <a:off x="8168636" y="6093955"/>
              <a:ext cx="2841003" cy="1123143"/>
              <a:chOff x="5769236" y="1145142"/>
              <a:chExt cx="2841003" cy="1123143"/>
            </a:xfrm>
            <a:solidFill>
              <a:srgbClr val="DDDCEC"/>
            </a:solidFill>
          </p:grpSpPr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437B99F4-FED0-4C8B-ACF3-344CE065487F}"/>
                  </a:ext>
                </a:extLst>
              </p:cNvPr>
              <p:cNvGrpSpPr/>
              <p:nvPr/>
            </p:nvGrpSpPr>
            <p:grpSpPr>
              <a:xfrm rot="10800000">
                <a:off x="7662493" y="1156369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586" name="Isosceles Triangle 585">
                  <a:extLst>
                    <a:ext uri="{FF2B5EF4-FFF2-40B4-BE49-F238E27FC236}">
                      <a16:creationId xmlns:a16="http://schemas.microsoft.com/office/drawing/2014/main" id="{ADE116F7-818C-4998-B55F-903423CB532E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587" name="Isosceles Triangle 586">
                  <a:extLst>
                    <a:ext uri="{FF2B5EF4-FFF2-40B4-BE49-F238E27FC236}">
                      <a16:creationId xmlns:a16="http://schemas.microsoft.com/office/drawing/2014/main" id="{DA641410-6996-4E00-93AE-BC1EEF8E6E5A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780C9956-1549-4168-A44C-EFB906330595}"/>
                  </a:ext>
                </a:extLst>
              </p:cNvPr>
              <p:cNvGrpSpPr/>
              <p:nvPr/>
            </p:nvGrpSpPr>
            <p:grpSpPr>
              <a:xfrm>
                <a:off x="6715368" y="1150466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584" name="Isosceles Triangle 583">
                  <a:extLst>
                    <a:ext uri="{FF2B5EF4-FFF2-40B4-BE49-F238E27FC236}">
                      <a16:creationId xmlns:a16="http://schemas.microsoft.com/office/drawing/2014/main" id="{53EA1E8D-7806-4006-9B36-7E85D55A0D48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585" name="Isosceles Triangle 584">
                  <a:extLst>
                    <a:ext uri="{FF2B5EF4-FFF2-40B4-BE49-F238E27FC236}">
                      <a16:creationId xmlns:a16="http://schemas.microsoft.com/office/drawing/2014/main" id="{4F06C98D-FE02-474A-AA02-63CFB07847CF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F0DC57EB-A330-4AC8-8E72-10CFC97AFBED}"/>
                  </a:ext>
                </a:extLst>
              </p:cNvPr>
              <p:cNvGrpSpPr/>
              <p:nvPr/>
            </p:nvGrpSpPr>
            <p:grpSpPr>
              <a:xfrm rot="10800000">
                <a:off x="5769236" y="1145142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582" name="Isosceles Triangle 581">
                  <a:extLst>
                    <a:ext uri="{FF2B5EF4-FFF2-40B4-BE49-F238E27FC236}">
                      <a16:creationId xmlns:a16="http://schemas.microsoft.com/office/drawing/2014/main" id="{1043233C-3A0E-47CA-B6C7-BFBA892ECBCC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583" name="Isosceles Triangle 582">
                  <a:extLst>
                    <a:ext uri="{FF2B5EF4-FFF2-40B4-BE49-F238E27FC236}">
                      <a16:creationId xmlns:a16="http://schemas.microsoft.com/office/drawing/2014/main" id="{4DBC0C64-EDFD-4BD7-848B-81A429F41693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</p:grpSp>
        <p:sp>
          <p:nvSpPr>
            <p:cNvPr id="575" name="Isosceles Triangle 574">
              <a:extLst>
                <a:ext uri="{FF2B5EF4-FFF2-40B4-BE49-F238E27FC236}">
                  <a16:creationId xmlns:a16="http://schemas.microsoft.com/office/drawing/2014/main" id="{570D0F5B-CB09-4588-8F3C-5E299DB5EB4F}"/>
                </a:ext>
              </a:extLst>
            </p:cNvPr>
            <p:cNvSpPr/>
            <p:nvPr/>
          </p:nvSpPr>
          <p:spPr>
            <a:xfrm rot="14502123">
              <a:off x="5556311" y="6464415"/>
              <a:ext cx="749201" cy="690753"/>
            </a:xfrm>
            <a:prstGeom prst="triangle">
              <a:avLst/>
            </a:prstGeom>
            <a:solidFill>
              <a:srgbClr val="DDDCEC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E07B457C-ABBE-4BB2-A8DC-B6C07D15275D}"/>
                </a:ext>
              </a:extLst>
            </p:cNvPr>
            <p:cNvSpPr/>
            <p:nvPr/>
          </p:nvSpPr>
          <p:spPr>
            <a:xfrm rot="14510196">
              <a:off x="6503436" y="6470318"/>
              <a:ext cx="749201" cy="690753"/>
            </a:xfrm>
            <a:prstGeom prst="triangle">
              <a:avLst/>
            </a:prstGeom>
            <a:solidFill>
              <a:srgbClr val="DDDCEC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 dirty="0"/>
            </a:p>
          </p:txBody>
        </p:sp>
        <p:sp>
          <p:nvSpPr>
            <p:cNvPr id="577" name="Isosceles Triangle 576">
              <a:extLst>
                <a:ext uri="{FF2B5EF4-FFF2-40B4-BE49-F238E27FC236}">
                  <a16:creationId xmlns:a16="http://schemas.microsoft.com/office/drawing/2014/main" id="{D2B0C008-682D-42C6-B2D6-9D9DFEC49490}"/>
                </a:ext>
              </a:extLst>
            </p:cNvPr>
            <p:cNvSpPr/>
            <p:nvPr/>
          </p:nvSpPr>
          <p:spPr>
            <a:xfrm rot="3710196">
              <a:off x="7192575" y="6112927"/>
              <a:ext cx="749201" cy="690753"/>
            </a:xfrm>
            <a:prstGeom prst="triangle">
              <a:avLst/>
            </a:prstGeom>
            <a:solidFill>
              <a:srgbClr val="DDDCEC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 dirty="0"/>
            </a:p>
          </p:txBody>
        </p:sp>
        <p:sp>
          <p:nvSpPr>
            <p:cNvPr id="578" name="Flowchart: Process 577">
              <a:extLst>
                <a:ext uri="{FF2B5EF4-FFF2-40B4-BE49-F238E27FC236}">
                  <a16:creationId xmlns:a16="http://schemas.microsoft.com/office/drawing/2014/main" id="{81B9C639-F502-4342-81C8-6A210EF5B70A}"/>
                </a:ext>
              </a:extLst>
            </p:cNvPr>
            <p:cNvSpPr/>
            <p:nvPr/>
          </p:nvSpPr>
          <p:spPr>
            <a:xfrm>
              <a:off x="4196334" y="764304"/>
              <a:ext cx="1322534" cy="614057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6F2CA8-1351-4665-AD57-51A757B0687D}"/>
              </a:ext>
            </a:extLst>
          </p:cNvPr>
          <p:cNvGrpSpPr/>
          <p:nvPr/>
        </p:nvGrpSpPr>
        <p:grpSpPr>
          <a:xfrm>
            <a:off x="-1305658" y="-180481"/>
            <a:ext cx="6813305" cy="6585224"/>
            <a:chOff x="4196334" y="631874"/>
            <a:chExt cx="6813305" cy="6585224"/>
          </a:xfrm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994C1320-662A-41B5-A0E3-1B9F5CFCF8C7}"/>
                </a:ext>
              </a:extLst>
            </p:cNvPr>
            <p:cNvGrpSpPr/>
            <p:nvPr/>
          </p:nvGrpSpPr>
          <p:grpSpPr>
            <a:xfrm>
              <a:off x="5124659" y="631874"/>
              <a:ext cx="2841003" cy="1123143"/>
              <a:chOff x="5124659" y="631874"/>
              <a:chExt cx="2841003" cy="1123143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395FCCDA-2196-4556-B9C6-4D610412C517}"/>
                  </a:ext>
                </a:extLst>
              </p:cNvPr>
              <p:cNvGrpSpPr/>
              <p:nvPr/>
            </p:nvGrpSpPr>
            <p:grpSpPr>
              <a:xfrm rot="10800000">
                <a:off x="7017916" y="643101"/>
                <a:ext cx="947746" cy="1111916"/>
                <a:chOff x="8598905" y="799841"/>
                <a:chExt cx="1256173" cy="1473768"/>
              </a:xfrm>
              <a:solidFill>
                <a:srgbClr val="4E6182"/>
              </a:solidFill>
            </p:grpSpPr>
            <p:sp>
              <p:nvSpPr>
                <p:cNvPr id="405" name="Isosceles Triangle 404">
                  <a:extLst>
                    <a:ext uri="{FF2B5EF4-FFF2-40B4-BE49-F238E27FC236}">
                      <a16:creationId xmlns:a16="http://schemas.microsoft.com/office/drawing/2014/main" id="{F598CC0C-D898-4BCD-A55F-FD3A883A7F10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406" name="Isosceles Triangle 405">
                  <a:extLst>
                    <a:ext uri="{FF2B5EF4-FFF2-40B4-BE49-F238E27FC236}">
                      <a16:creationId xmlns:a16="http://schemas.microsoft.com/office/drawing/2014/main" id="{0550646F-A3B2-4162-985C-50F47FA7E574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7B7CBABA-391D-4F05-BCE3-535C8E073E63}"/>
                  </a:ext>
                </a:extLst>
              </p:cNvPr>
              <p:cNvGrpSpPr/>
              <p:nvPr/>
            </p:nvGrpSpPr>
            <p:grpSpPr>
              <a:xfrm>
                <a:off x="6070791" y="637198"/>
                <a:ext cx="947746" cy="1111916"/>
                <a:chOff x="8598905" y="799841"/>
                <a:chExt cx="1256173" cy="1473768"/>
              </a:xfrm>
              <a:solidFill>
                <a:srgbClr val="4E6182"/>
              </a:solidFill>
            </p:grpSpPr>
            <p:sp>
              <p:nvSpPr>
                <p:cNvPr id="403" name="Isosceles Triangle 402">
                  <a:extLst>
                    <a:ext uri="{FF2B5EF4-FFF2-40B4-BE49-F238E27FC236}">
                      <a16:creationId xmlns:a16="http://schemas.microsoft.com/office/drawing/2014/main" id="{D66AA34E-EE88-414F-A86F-C54EE16CCB7B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404" name="Isosceles Triangle 403">
                  <a:extLst>
                    <a:ext uri="{FF2B5EF4-FFF2-40B4-BE49-F238E27FC236}">
                      <a16:creationId xmlns:a16="http://schemas.microsoft.com/office/drawing/2014/main" id="{1BE80CCB-77D6-4A65-B38C-2C84E8460EAE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57D47DB1-E52C-4206-89DB-1FEAABE47959}"/>
                  </a:ext>
                </a:extLst>
              </p:cNvPr>
              <p:cNvGrpSpPr/>
              <p:nvPr/>
            </p:nvGrpSpPr>
            <p:grpSpPr>
              <a:xfrm rot="10800000">
                <a:off x="5124659" y="631874"/>
                <a:ext cx="947746" cy="1111916"/>
                <a:chOff x="8598905" y="799841"/>
                <a:chExt cx="1256173" cy="1473768"/>
              </a:xfrm>
              <a:solidFill>
                <a:srgbClr val="4E6182"/>
              </a:solidFill>
            </p:grpSpPr>
            <p:sp>
              <p:nvSpPr>
                <p:cNvPr id="401" name="Isosceles Triangle 400">
                  <a:extLst>
                    <a:ext uri="{FF2B5EF4-FFF2-40B4-BE49-F238E27FC236}">
                      <a16:creationId xmlns:a16="http://schemas.microsoft.com/office/drawing/2014/main" id="{6589E828-B484-4CEE-8F4A-843C589E48DA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402" name="Isosceles Triangle 401">
                  <a:extLst>
                    <a:ext uri="{FF2B5EF4-FFF2-40B4-BE49-F238E27FC236}">
                      <a16:creationId xmlns:a16="http://schemas.microsoft.com/office/drawing/2014/main" id="{55CE6AEC-8C4B-4DEF-9B8E-8D4E87053596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3C72E341-7859-43E8-9104-497DCA093CB9}"/>
                </a:ext>
              </a:extLst>
            </p:cNvPr>
            <p:cNvGrpSpPr/>
            <p:nvPr/>
          </p:nvGrpSpPr>
          <p:grpSpPr>
            <a:xfrm>
              <a:off x="5553234" y="1410311"/>
              <a:ext cx="947746" cy="1111916"/>
              <a:chOff x="5553234" y="1410311"/>
              <a:chExt cx="947746" cy="1111916"/>
            </a:xfrm>
          </p:grpSpPr>
          <p:sp>
            <p:nvSpPr>
              <p:cNvPr id="396" name="Isosceles Triangle 395">
                <a:extLst>
                  <a:ext uri="{FF2B5EF4-FFF2-40B4-BE49-F238E27FC236}">
                    <a16:creationId xmlns:a16="http://schemas.microsoft.com/office/drawing/2014/main" id="{6BF9B17A-C642-4B21-8D86-D343C3B7B213}"/>
                  </a:ext>
                </a:extLst>
              </p:cNvPr>
              <p:cNvSpPr/>
              <p:nvPr/>
            </p:nvSpPr>
            <p:spPr>
              <a:xfrm rot="14502123">
                <a:off x="5781003" y="1802250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97" name="Isosceles Triangle 396">
                <a:extLst>
                  <a:ext uri="{FF2B5EF4-FFF2-40B4-BE49-F238E27FC236}">
                    <a16:creationId xmlns:a16="http://schemas.microsoft.com/office/drawing/2014/main" id="{AF5AE8AC-2207-431D-B526-B0FFDFB2CFDB}"/>
                  </a:ext>
                </a:extLst>
              </p:cNvPr>
              <p:cNvSpPr/>
              <p:nvPr/>
            </p:nvSpPr>
            <p:spPr>
              <a:xfrm rot="3710196">
                <a:off x="5524010" y="1439535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8D5D5E01-3FED-4600-AEDC-36982E18FC55}"/>
                </a:ext>
              </a:extLst>
            </p:cNvPr>
            <p:cNvGrpSpPr/>
            <p:nvPr/>
          </p:nvGrpSpPr>
          <p:grpSpPr>
            <a:xfrm>
              <a:off x="6500359" y="1416214"/>
              <a:ext cx="947746" cy="1111916"/>
              <a:chOff x="6500359" y="1416214"/>
              <a:chExt cx="947746" cy="1111916"/>
            </a:xfrm>
          </p:grpSpPr>
          <p:sp>
            <p:nvSpPr>
              <p:cNvPr id="394" name="Isosceles Triangle 393">
                <a:extLst>
                  <a:ext uri="{FF2B5EF4-FFF2-40B4-BE49-F238E27FC236}">
                    <a16:creationId xmlns:a16="http://schemas.microsoft.com/office/drawing/2014/main" id="{DB112B67-8211-4CED-B3EA-0A4937348261}"/>
                  </a:ext>
                </a:extLst>
              </p:cNvPr>
              <p:cNvSpPr/>
              <p:nvPr/>
            </p:nvSpPr>
            <p:spPr>
              <a:xfrm rot="3702123">
                <a:off x="6471135" y="1445438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95" name="Isosceles Triangle 394">
                <a:extLst>
                  <a:ext uri="{FF2B5EF4-FFF2-40B4-BE49-F238E27FC236}">
                    <a16:creationId xmlns:a16="http://schemas.microsoft.com/office/drawing/2014/main" id="{C9D26113-9CC4-4402-890B-9ACC22A1C08C}"/>
                  </a:ext>
                </a:extLst>
              </p:cNvPr>
              <p:cNvSpPr/>
              <p:nvPr/>
            </p:nvSpPr>
            <p:spPr>
              <a:xfrm rot="14510196">
                <a:off x="6728128" y="1808153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57418E7-E6C6-46DE-B71F-78D72A00CEEB}"/>
                </a:ext>
              </a:extLst>
            </p:cNvPr>
            <p:cNvGrpSpPr/>
            <p:nvPr/>
          </p:nvGrpSpPr>
          <p:grpSpPr>
            <a:xfrm>
              <a:off x="7446491" y="1421538"/>
              <a:ext cx="947746" cy="1111916"/>
              <a:chOff x="7446491" y="1421538"/>
              <a:chExt cx="947746" cy="1111916"/>
            </a:xfrm>
          </p:grpSpPr>
          <p:sp>
            <p:nvSpPr>
              <p:cNvPr id="392" name="Isosceles Triangle 391">
                <a:extLst>
                  <a:ext uri="{FF2B5EF4-FFF2-40B4-BE49-F238E27FC236}">
                    <a16:creationId xmlns:a16="http://schemas.microsoft.com/office/drawing/2014/main" id="{77B8944F-8DF2-4D54-BE9B-67289108D986}"/>
                  </a:ext>
                </a:extLst>
              </p:cNvPr>
              <p:cNvSpPr/>
              <p:nvPr/>
            </p:nvSpPr>
            <p:spPr>
              <a:xfrm rot="14502123">
                <a:off x="7674260" y="1813477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93" name="Isosceles Triangle 392">
                <a:extLst>
                  <a:ext uri="{FF2B5EF4-FFF2-40B4-BE49-F238E27FC236}">
                    <a16:creationId xmlns:a16="http://schemas.microsoft.com/office/drawing/2014/main" id="{BD44A2FD-0B92-4D01-B244-124E4FA9B302}"/>
                  </a:ext>
                </a:extLst>
              </p:cNvPr>
              <p:cNvSpPr/>
              <p:nvPr/>
            </p:nvSpPr>
            <p:spPr>
              <a:xfrm rot="3710196">
                <a:off x="7417267" y="1450762"/>
                <a:ext cx="749201" cy="690753"/>
              </a:xfrm>
              <a:prstGeom prst="triangle">
                <a:avLst/>
              </a:prstGeom>
              <a:solidFill>
                <a:srgbClr val="5B7097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03A8D996-6FFE-46F5-A8D8-9BDFF3B7ED41}"/>
                </a:ext>
              </a:extLst>
            </p:cNvPr>
            <p:cNvGrpSpPr/>
            <p:nvPr/>
          </p:nvGrpSpPr>
          <p:grpSpPr>
            <a:xfrm>
              <a:off x="4931409" y="783751"/>
              <a:ext cx="6030279" cy="6420182"/>
              <a:chOff x="4931409" y="783751"/>
              <a:chExt cx="6030279" cy="6420182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A11E9966-773C-41AC-A594-6FBB79FB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409" y="783751"/>
                <a:ext cx="2171319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0B9F8B32-9701-48DF-BE91-910EC5BEC396}"/>
                  </a:ext>
                </a:extLst>
              </p:cNvPr>
              <p:cNvGrpSpPr/>
              <p:nvPr/>
            </p:nvGrpSpPr>
            <p:grpSpPr>
              <a:xfrm rot="10800000">
                <a:off x="7691890" y="5302677"/>
                <a:ext cx="2841003" cy="1123143"/>
                <a:chOff x="5769236" y="1145142"/>
                <a:chExt cx="2841003" cy="1123143"/>
              </a:xfrm>
              <a:solidFill>
                <a:srgbClr val="CFCEE4"/>
              </a:solidFill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DBEA524C-6E06-4384-B3B9-873FD608B5F7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90" name="Isosceles Triangle 389">
                    <a:extLst>
                      <a:ext uri="{FF2B5EF4-FFF2-40B4-BE49-F238E27FC236}">
                        <a16:creationId xmlns:a16="http://schemas.microsoft.com/office/drawing/2014/main" id="{AE8D17B6-D0D7-4C01-B687-A3EF79C17067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91" name="Isosceles Triangle 390">
                    <a:extLst>
                      <a:ext uri="{FF2B5EF4-FFF2-40B4-BE49-F238E27FC236}">
                        <a16:creationId xmlns:a16="http://schemas.microsoft.com/office/drawing/2014/main" id="{D81133BC-AD51-48BE-A4C7-EF67B092C1C0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CD043D34-26BB-496A-A8C9-BEDBA8183BCE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88" name="Isosceles Triangle 387">
                    <a:extLst>
                      <a:ext uri="{FF2B5EF4-FFF2-40B4-BE49-F238E27FC236}">
                        <a16:creationId xmlns:a16="http://schemas.microsoft.com/office/drawing/2014/main" id="{3EA0A072-6773-4ABE-BA18-27937A0BF6DA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  <p:sp>
                <p:nvSpPr>
                  <p:cNvPr id="389" name="Isosceles Triangle 388">
                    <a:extLst>
                      <a:ext uri="{FF2B5EF4-FFF2-40B4-BE49-F238E27FC236}">
                        <a16:creationId xmlns:a16="http://schemas.microsoft.com/office/drawing/2014/main" id="{EA3C8EFE-592A-4C54-8A7D-A1C7C26E151D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15259D6C-1923-47E0-A7B2-242D445C15CE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86" name="Isosceles Triangle 385">
                    <a:extLst>
                      <a:ext uri="{FF2B5EF4-FFF2-40B4-BE49-F238E27FC236}">
                        <a16:creationId xmlns:a16="http://schemas.microsoft.com/office/drawing/2014/main" id="{F66241F6-E6E3-45ED-9DB1-20E6DF4E93D1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87" name="Isosceles Triangle 386">
                    <a:extLst>
                      <a:ext uri="{FF2B5EF4-FFF2-40B4-BE49-F238E27FC236}">
                        <a16:creationId xmlns:a16="http://schemas.microsoft.com/office/drawing/2014/main" id="{8B837F64-22A2-46DB-B753-15BBD27BC638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6A44A92B-D4E4-460E-AEE7-A60CDF736BA8}"/>
                  </a:ext>
                </a:extLst>
              </p:cNvPr>
              <p:cNvGrpSpPr/>
              <p:nvPr/>
            </p:nvGrpSpPr>
            <p:grpSpPr>
              <a:xfrm rot="10800000">
                <a:off x="8120685" y="6080790"/>
                <a:ext cx="2841003" cy="1123143"/>
                <a:chOff x="5769236" y="1145142"/>
                <a:chExt cx="2841003" cy="1123143"/>
              </a:xfrm>
              <a:solidFill>
                <a:srgbClr val="D5D4E8"/>
              </a:solidFill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5EB2653A-E457-4ADC-AB51-38D3FE8A12B0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81" name="Isosceles Triangle 380">
                    <a:extLst>
                      <a:ext uri="{FF2B5EF4-FFF2-40B4-BE49-F238E27FC236}">
                        <a16:creationId xmlns:a16="http://schemas.microsoft.com/office/drawing/2014/main" id="{ECE40B81-7AFF-4F84-B6AC-543329D12DE6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82" name="Isosceles Triangle 381">
                    <a:extLst>
                      <a:ext uri="{FF2B5EF4-FFF2-40B4-BE49-F238E27FC236}">
                        <a16:creationId xmlns:a16="http://schemas.microsoft.com/office/drawing/2014/main" id="{6FAA7F0A-BE2E-4245-A525-2FB638B0D764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77588CC9-A202-47AC-94F9-296E7CA9D668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79" name="Isosceles Triangle 378">
                    <a:extLst>
                      <a:ext uri="{FF2B5EF4-FFF2-40B4-BE49-F238E27FC236}">
                        <a16:creationId xmlns:a16="http://schemas.microsoft.com/office/drawing/2014/main" id="{817D449C-C912-46D2-AA45-2EE1E14DC181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80" name="Isosceles Triangle 379">
                    <a:extLst>
                      <a:ext uri="{FF2B5EF4-FFF2-40B4-BE49-F238E27FC236}">
                        <a16:creationId xmlns:a16="http://schemas.microsoft.com/office/drawing/2014/main" id="{7E7BC64B-493A-498E-B820-70853F6EFB10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ED84A11E-85A9-4428-B35E-F6B5BA53B62E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77" name="Isosceles Triangle 376">
                    <a:extLst>
                      <a:ext uri="{FF2B5EF4-FFF2-40B4-BE49-F238E27FC236}">
                        <a16:creationId xmlns:a16="http://schemas.microsoft.com/office/drawing/2014/main" id="{499FB87E-FCE8-4F00-B3D8-5F5C4CD1B122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78" name="Isosceles Triangle 377">
                    <a:extLst>
                      <a:ext uri="{FF2B5EF4-FFF2-40B4-BE49-F238E27FC236}">
                        <a16:creationId xmlns:a16="http://schemas.microsoft.com/office/drawing/2014/main" id="{BCE1C0E0-8F64-4584-BDBF-32570D4857AA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9908427-CF33-4547-87A0-124175A3E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409" y="820533"/>
                <a:ext cx="56942" cy="613934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E8E1CC7E-ED7C-40DC-9E01-D67D5574A237}"/>
                </a:ext>
              </a:extLst>
            </p:cNvPr>
            <p:cNvGrpSpPr/>
            <p:nvPr/>
          </p:nvGrpSpPr>
          <p:grpSpPr>
            <a:xfrm>
              <a:off x="5280591" y="6059311"/>
              <a:ext cx="947746" cy="1111916"/>
              <a:chOff x="5280591" y="6059311"/>
              <a:chExt cx="947746" cy="1111916"/>
            </a:xfrm>
          </p:grpSpPr>
          <p:sp>
            <p:nvSpPr>
              <p:cNvPr id="368" name="Isosceles Triangle 367">
                <a:extLst>
                  <a:ext uri="{FF2B5EF4-FFF2-40B4-BE49-F238E27FC236}">
                    <a16:creationId xmlns:a16="http://schemas.microsoft.com/office/drawing/2014/main" id="{F9D488D3-D129-4B49-ADBC-B84E0D0472D8}"/>
                  </a:ext>
                </a:extLst>
              </p:cNvPr>
              <p:cNvSpPr/>
              <p:nvPr/>
            </p:nvSpPr>
            <p:spPr>
              <a:xfrm rot="14502123">
                <a:off x="5508360" y="6451250"/>
                <a:ext cx="749201" cy="690753"/>
              </a:xfrm>
              <a:prstGeom prst="triangle">
                <a:avLst/>
              </a:prstGeom>
              <a:solidFill>
                <a:srgbClr val="D5D4E8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69" name="Isosceles Triangle 368">
                <a:extLst>
                  <a:ext uri="{FF2B5EF4-FFF2-40B4-BE49-F238E27FC236}">
                    <a16:creationId xmlns:a16="http://schemas.microsoft.com/office/drawing/2014/main" id="{508C1012-DEAC-4E84-A096-434FC17518FD}"/>
                  </a:ext>
                </a:extLst>
              </p:cNvPr>
              <p:cNvSpPr/>
              <p:nvPr/>
            </p:nvSpPr>
            <p:spPr>
              <a:xfrm rot="3710196">
                <a:off x="5251367" y="6088535"/>
                <a:ext cx="749201" cy="690753"/>
              </a:xfrm>
              <a:prstGeom prst="triangle">
                <a:avLst/>
              </a:prstGeom>
              <a:solidFill>
                <a:srgbClr val="DDDCE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605B2C1-9DA9-4CA9-B0B0-F09FBF42547D}"/>
                </a:ext>
              </a:extLst>
            </p:cNvPr>
            <p:cNvGrpSpPr/>
            <p:nvPr/>
          </p:nvGrpSpPr>
          <p:grpSpPr>
            <a:xfrm>
              <a:off x="6227716" y="6065214"/>
              <a:ext cx="947746" cy="1111916"/>
              <a:chOff x="6227716" y="6065214"/>
              <a:chExt cx="947746" cy="1111916"/>
            </a:xfrm>
          </p:grpSpPr>
          <p:sp>
            <p:nvSpPr>
              <p:cNvPr id="366" name="Isosceles Triangle 365">
                <a:extLst>
                  <a:ext uri="{FF2B5EF4-FFF2-40B4-BE49-F238E27FC236}">
                    <a16:creationId xmlns:a16="http://schemas.microsoft.com/office/drawing/2014/main" id="{E227A01C-A166-48BB-83B0-CFB460CE2AF9}"/>
                  </a:ext>
                </a:extLst>
              </p:cNvPr>
              <p:cNvSpPr/>
              <p:nvPr/>
            </p:nvSpPr>
            <p:spPr>
              <a:xfrm rot="3702123">
                <a:off x="6198492" y="6094438"/>
                <a:ext cx="749201" cy="690753"/>
              </a:xfrm>
              <a:prstGeom prst="triangle">
                <a:avLst/>
              </a:prstGeom>
              <a:solidFill>
                <a:srgbClr val="DDDCE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67" name="Isosceles Triangle 366">
                <a:extLst>
                  <a:ext uri="{FF2B5EF4-FFF2-40B4-BE49-F238E27FC236}">
                    <a16:creationId xmlns:a16="http://schemas.microsoft.com/office/drawing/2014/main" id="{B4E3B5C9-81C4-4128-807C-3EF99D71971D}"/>
                  </a:ext>
                </a:extLst>
              </p:cNvPr>
              <p:cNvSpPr/>
              <p:nvPr/>
            </p:nvSpPr>
            <p:spPr>
              <a:xfrm rot="14510196">
                <a:off x="6455485" y="6457153"/>
                <a:ext cx="749201" cy="690753"/>
              </a:xfrm>
              <a:prstGeom prst="triangle">
                <a:avLst/>
              </a:prstGeom>
              <a:solidFill>
                <a:srgbClr val="D5D4E8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F6EE5212-69B4-44B6-BF3F-914E02363172}"/>
                </a:ext>
              </a:extLst>
            </p:cNvPr>
            <p:cNvGrpSpPr/>
            <p:nvPr/>
          </p:nvGrpSpPr>
          <p:grpSpPr>
            <a:xfrm>
              <a:off x="7173848" y="6070538"/>
              <a:ext cx="947746" cy="1111916"/>
              <a:chOff x="7173848" y="6070538"/>
              <a:chExt cx="947746" cy="1111916"/>
            </a:xfrm>
          </p:grpSpPr>
          <p:sp>
            <p:nvSpPr>
              <p:cNvPr id="364" name="Isosceles Triangle 363">
                <a:extLst>
                  <a:ext uri="{FF2B5EF4-FFF2-40B4-BE49-F238E27FC236}">
                    <a16:creationId xmlns:a16="http://schemas.microsoft.com/office/drawing/2014/main" id="{5ADF1F8A-C210-42F8-BAC8-585020CF77C3}"/>
                  </a:ext>
                </a:extLst>
              </p:cNvPr>
              <p:cNvSpPr/>
              <p:nvPr/>
            </p:nvSpPr>
            <p:spPr>
              <a:xfrm rot="14502123">
                <a:off x="7401617" y="6462477"/>
                <a:ext cx="749201" cy="690753"/>
              </a:xfrm>
              <a:prstGeom prst="triangle">
                <a:avLst/>
              </a:prstGeom>
              <a:solidFill>
                <a:srgbClr val="DDDCE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65" name="Isosceles Triangle 364">
                <a:extLst>
                  <a:ext uri="{FF2B5EF4-FFF2-40B4-BE49-F238E27FC236}">
                    <a16:creationId xmlns:a16="http://schemas.microsoft.com/office/drawing/2014/main" id="{2623B64E-EE1E-4192-AE21-1B2A6580AFE9}"/>
                  </a:ext>
                </a:extLst>
              </p:cNvPr>
              <p:cNvSpPr/>
              <p:nvPr/>
            </p:nvSpPr>
            <p:spPr>
              <a:xfrm rot="3710196">
                <a:off x="7144624" y="6099762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A9539D87-543B-4353-932E-0EF2A7AEECAD}"/>
                </a:ext>
              </a:extLst>
            </p:cNvPr>
            <p:cNvSpPr/>
            <p:nvPr/>
          </p:nvSpPr>
          <p:spPr>
            <a:xfrm rot="14502123">
              <a:off x="5078452" y="5672872"/>
              <a:ext cx="749201" cy="690753"/>
            </a:xfrm>
            <a:prstGeom prst="triangle">
              <a:avLst/>
            </a:prstGeom>
            <a:solidFill>
              <a:srgbClr val="CFCEE4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301254E-596C-47E7-AED1-B740D4157DE1}"/>
                </a:ext>
              </a:extLst>
            </p:cNvPr>
            <p:cNvGrpSpPr/>
            <p:nvPr/>
          </p:nvGrpSpPr>
          <p:grpSpPr>
            <a:xfrm>
              <a:off x="5797808" y="5286836"/>
              <a:ext cx="947746" cy="1111916"/>
              <a:chOff x="5797808" y="5286836"/>
              <a:chExt cx="947746" cy="1111916"/>
            </a:xfrm>
          </p:grpSpPr>
          <p:sp>
            <p:nvSpPr>
              <p:cNvPr id="362" name="Isosceles Triangle 361">
                <a:extLst>
                  <a:ext uri="{FF2B5EF4-FFF2-40B4-BE49-F238E27FC236}">
                    <a16:creationId xmlns:a16="http://schemas.microsoft.com/office/drawing/2014/main" id="{CE48B89B-3CA4-43BD-94FA-E74375AFD1F5}"/>
                  </a:ext>
                </a:extLst>
              </p:cNvPr>
              <p:cNvSpPr/>
              <p:nvPr/>
            </p:nvSpPr>
            <p:spPr>
              <a:xfrm rot="3702123">
                <a:off x="5768584" y="5316060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63" name="Isosceles Triangle 362">
                <a:extLst>
                  <a:ext uri="{FF2B5EF4-FFF2-40B4-BE49-F238E27FC236}">
                    <a16:creationId xmlns:a16="http://schemas.microsoft.com/office/drawing/2014/main" id="{346229A5-0CD4-4A77-A951-9A6F91B550AF}"/>
                  </a:ext>
                </a:extLst>
              </p:cNvPr>
              <p:cNvSpPr/>
              <p:nvPr/>
            </p:nvSpPr>
            <p:spPr>
              <a:xfrm rot="14510196">
                <a:off x="6025577" y="5678775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93293EE-8C05-4DAF-B5EF-773AA81D18AA}"/>
                </a:ext>
              </a:extLst>
            </p:cNvPr>
            <p:cNvGrpSpPr/>
            <p:nvPr/>
          </p:nvGrpSpPr>
          <p:grpSpPr>
            <a:xfrm>
              <a:off x="6743940" y="5292160"/>
              <a:ext cx="947746" cy="1111916"/>
              <a:chOff x="6743940" y="5292160"/>
              <a:chExt cx="947746" cy="1111916"/>
            </a:xfrm>
          </p:grpSpPr>
          <p:sp>
            <p:nvSpPr>
              <p:cNvPr id="360" name="Isosceles Triangle 359">
                <a:extLst>
                  <a:ext uri="{FF2B5EF4-FFF2-40B4-BE49-F238E27FC236}">
                    <a16:creationId xmlns:a16="http://schemas.microsoft.com/office/drawing/2014/main" id="{1EF035FE-FAF8-463B-9F88-8C32996B1847}"/>
                  </a:ext>
                </a:extLst>
              </p:cNvPr>
              <p:cNvSpPr/>
              <p:nvPr/>
            </p:nvSpPr>
            <p:spPr>
              <a:xfrm rot="14502123">
                <a:off x="6971709" y="5684099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61" name="Isosceles Triangle 360">
                <a:extLst>
                  <a:ext uri="{FF2B5EF4-FFF2-40B4-BE49-F238E27FC236}">
                    <a16:creationId xmlns:a16="http://schemas.microsoft.com/office/drawing/2014/main" id="{228EEBB2-DB27-49AA-82D9-4A1B290E6F85}"/>
                  </a:ext>
                </a:extLst>
              </p:cNvPr>
              <p:cNvSpPr/>
              <p:nvPr/>
            </p:nvSpPr>
            <p:spPr>
              <a:xfrm rot="3710196">
                <a:off x="6714716" y="5321384"/>
                <a:ext cx="749201" cy="690753"/>
              </a:xfrm>
              <a:prstGeom prst="triangle">
                <a:avLst/>
              </a:prstGeom>
              <a:solidFill>
                <a:srgbClr val="CFCEE4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4D0C90C0-5D70-4631-920E-4D6DF9248EC1}"/>
                </a:ext>
              </a:extLst>
            </p:cNvPr>
            <p:cNvSpPr/>
            <p:nvPr/>
          </p:nvSpPr>
          <p:spPr>
            <a:xfrm rot="14502123">
              <a:off x="4831301" y="1794449"/>
              <a:ext cx="749201" cy="690753"/>
            </a:xfrm>
            <a:prstGeom prst="triangle">
              <a:avLst/>
            </a:prstGeom>
            <a:solidFill>
              <a:srgbClr val="5B7097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F08E4E7-BD1A-4F94-8C79-FD7C163A6560}"/>
                </a:ext>
              </a:extLst>
            </p:cNvPr>
            <p:cNvGrpSpPr/>
            <p:nvPr/>
          </p:nvGrpSpPr>
          <p:grpSpPr>
            <a:xfrm>
              <a:off x="5981375" y="2189939"/>
              <a:ext cx="947746" cy="1111916"/>
              <a:chOff x="5981375" y="2189939"/>
              <a:chExt cx="947746" cy="1111916"/>
            </a:xfrm>
          </p:grpSpPr>
          <p:sp>
            <p:nvSpPr>
              <p:cNvPr id="358" name="Isosceles Triangle 357">
                <a:extLst>
                  <a:ext uri="{FF2B5EF4-FFF2-40B4-BE49-F238E27FC236}">
                    <a16:creationId xmlns:a16="http://schemas.microsoft.com/office/drawing/2014/main" id="{C5131214-1682-4023-8E1F-7EBC5EBB729E}"/>
                  </a:ext>
                </a:extLst>
              </p:cNvPr>
              <p:cNvSpPr/>
              <p:nvPr/>
            </p:nvSpPr>
            <p:spPr>
              <a:xfrm rot="14502123">
                <a:off x="6209144" y="2581878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59" name="Isosceles Triangle 358">
                <a:extLst>
                  <a:ext uri="{FF2B5EF4-FFF2-40B4-BE49-F238E27FC236}">
                    <a16:creationId xmlns:a16="http://schemas.microsoft.com/office/drawing/2014/main" id="{B0B815D7-8768-448F-B476-E77C08BCB398}"/>
                  </a:ext>
                </a:extLst>
              </p:cNvPr>
              <p:cNvSpPr/>
              <p:nvPr/>
            </p:nvSpPr>
            <p:spPr>
              <a:xfrm rot="3710196">
                <a:off x="5952151" y="2219163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779FFCA4-1AF2-47B0-AC7A-5BE371E28A8D}"/>
                </a:ext>
              </a:extLst>
            </p:cNvPr>
            <p:cNvGrpSpPr/>
            <p:nvPr/>
          </p:nvGrpSpPr>
          <p:grpSpPr>
            <a:xfrm>
              <a:off x="6928500" y="2195842"/>
              <a:ext cx="947746" cy="1111916"/>
              <a:chOff x="6928500" y="2195842"/>
              <a:chExt cx="947746" cy="1111916"/>
            </a:xfrm>
          </p:grpSpPr>
          <p:sp>
            <p:nvSpPr>
              <p:cNvPr id="356" name="Isosceles Triangle 355">
                <a:extLst>
                  <a:ext uri="{FF2B5EF4-FFF2-40B4-BE49-F238E27FC236}">
                    <a16:creationId xmlns:a16="http://schemas.microsoft.com/office/drawing/2014/main" id="{A60A2877-40D9-408A-B0AA-9DD16304DAD4}"/>
                  </a:ext>
                </a:extLst>
              </p:cNvPr>
              <p:cNvSpPr/>
              <p:nvPr/>
            </p:nvSpPr>
            <p:spPr>
              <a:xfrm rot="3702123">
                <a:off x="6899276" y="2225066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57" name="Isosceles Triangle 356">
                <a:extLst>
                  <a:ext uri="{FF2B5EF4-FFF2-40B4-BE49-F238E27FC236}">
                    <a16:creationId xmlns:a16="http://schemas.microsoft.com/office/drawing/2014/main" id="{FAAFEBC7-2A05-47B1-889E-433E551C5B28}"/>
                  </a:ext>
                </a:extLst>
              </p:cNvPr>
              <p:cNvSpPr/>
              <p:nvPr/>
            </p:nvSpPr>
            <p:spPr>
              <a:xfrm rot="14510196">
                <a:off x="7156269" y="2587781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250EF98A-BA55-4D7A-85CC-21F8C3657AD7}"/>
                </a:ext>
              </a:extLst>
            </p:cNvPr>
            <p:cNvGrpSpPr/>
            <p:nvPr/>
          </p:nvGrpSpPr>
          <p:grpSpPr>
            <a:xfrm>
              <a:off x="7874632" y="2201166"/>
              <a:ext cx="947746" cy="1111916"/>
              <a:chOff x="7874632" y="2201166"/>
              <a:chExt cx="947746" cy="1111916"/>
            </a:xfrm>
          </p:grpSpPr>
          <p:sp>
            <p:nvSpPr>
              <p:cNvPr id="354" name="Isosceles Triangle 353">
                <a:extLst>
                  <a:ext uri="{FF2B5EF4-FFF2-40B4-BE49-F238E27FC236}">
                    <a16:creationId xmlns:a16="http://schemas.microsoft.com/office/drawing/2014/main" id="{D8E5629D-987E-4176-B963-F4CFB6A025D2}"/>
                  </a:ext>
                </a:extLst>
              </p:cNvPr>
              <p:cNvSpPr/>
              <p:nvPr/>
            </p:nvSpPr>
            <p:spPr>
              <a:xfrm rot="14502123">
                <a:off x="8102401" y="2593105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55" name="Isosceles Triangle 354">
                <a:extLst>
                  <a:ext uri="{FF2B5EF4-FFF2-40B4-BE49-F238E27FC236}">
                    <a16:creationId xmlns:a16="http://schemas.microsoft.com/office/drawing/2014/main" id="{38F6DCB7-BDE1-4875-98E3-DEB1C15E9390}"/>
                  </a:ext>
                </a:extLst>
              </p:cNvPr>
              <p:cNvSpPr/>
              <p:nvPr/>
            </p:nvSpPr>
            <p:spPr>
              <a:xfrm rot="3710196">
                <a:off x="7845408" y="2230390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FA4E466E-02C2-4593-AB92-838BBF210094}"/>
                </a:ext>
              </a:extLst>
            </p:cNvPr>
            <p:cNvGrpSpPr/>
            <p:nvPr/>
          </p:nvGrpSpPr>
          <p:grpSpPr>
            <a:xfrm>
              <a:off x="6410170" y="2968052"/>
              <a:ext cx="947746" cy="1111916"/>
              <a:chOff x="6410170" y="2968052"/>
              <a:chExt cx="947746" cy="1111916"/>
            </a:xfrm>
          </p:grpSpPr>
          <p:sp>
            <p:nvSpPr>
              <p:cNvPr id="352" name="Isosceles Triangle 351">
                <a:extLst>
                  <a:ext uri="{FF2B5EF4-FFF2-40B4-BE49-F238E27FC236}">
                    <a16:creationId xmlns:a16="http://schemas.microsoft.com/office/drawing/2014/main" id="{B1D8055D-68A0-4FBF-B561-8E8B266DF043}"/>
                  </a:ext>
                </a:extLst>
              </p:cNvPr>
              <p:cNvSpPr/>
              <p:nvPr/>
            </p:nvSpPr>
            <p:spPr>
              <a:xfrm rot="14502123">
                <a:off x="6637939" y="3359991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53" name="Isosceles Triangle 352">
                <a:extLst>
                  <a:ext uri="{FF2B5EF4-FFF2-40B4-BE49-F238E27FC236}">
                    <a16:creationId xmlns:a16="http://schemas.microsoft.com/office/drawing/2014/main" id="{C6951197-0EDB-43F7-9F4A-D8CC3EE2E28F}"/>
                  </a:ext>
                </a:extLst>
              </p:cNvPr>
              <p:cNvSpPr/>
              <p:nvPr/>
            </p:nvSpPr>
            <p:spPr>
              <a:xfrm rot="3710196">
                <a:off x="6380946" y="2997276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A4447609-E707-4CFB-AE1E-BC44C7A35222}"/>
                </a:ext>
              </a:extLst>
            </p:cNvPr>
            <p:cNvGrpSpPr/>
            <p:nvPr/>
          </p:nvGrpSpPr>
          <p:grpSpPr>
            <a:xfrm>
              <a:off x="7357295" y="2973955"/>
              <a:ext cx="947746" cy="1111916"/>
              <a:chOff x="7357295" y="2973955"/>
              <a:chExt cx="947746" cy="1111916"/>
            </a:xfrm>
          </p:grpSpPr>
          <p:sp>
            <p:nvSpPr>
              <p:cNvPr id="350" name="Isosceles Triangle 349">
                <a:extLst>
                  <a:ext uri="{FF2B5EF4-FFF2-40B4-BE49-F238E27FC236}">
                    <a16:creationId xmlns:a16="http://schemas.microsoft.com/office/drawing/2014/main" id="{DE5034E4-1FEA-41AA-B891-58E7FB1894BB}"/>
                  </a:ext>
                </a:extLst>
              </p:cNvPr>
              <p:cNvSpPr/>
              <p:nvPr/>
            </p:nvSpPr>
            <p:spPr>
              <a:xfrm rot="3702123">
                <a:off x="7328071" y="3003179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51" name="Isosceles Triangle 350">
                <a:extLst>
                  <a:ext uri="{FF2B5EF4-FFF2-40B4-BE49-F238E27FC236}">
                    <a16:creationId xmlns:a16="http://schemas.microsoft.com/office/drawing/2014/main" id="{3B407F9C-1C2A-465E-BB18-4546D7F76B7A}"/>
                  </a:ext>
                </a:extLst>
              </p:cNvPr>
              <p:cNvSpPr/>
              <p:nvPr/>
            </p:nvSpPr>
            <p:spPr>
              <a:xfrm rot="14510196">
                <a:off x="7585064" y="3365894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A4B6E66-84A7-4D9F-9828-9CC15D045FD8}"/>
                </a:ext>
              </a:extLst>
            </p:cNvPr>
            <p:cNvGrpSpPr/>
            <p:nvPr/>
          </p:nvGrpSpPr>
          <p:grpSpPr>
            <a:xfrm>
              <a:off x="8303427" y="2979279"/>
              <a:ext cx="947746" cy="1111916"/>
              <a:chOff x="8303427" y="2979279"/>
              <a:chExt cx="947746" cy="1111916"/>
            </a:xfrm>
          </p:grpSpPr>
          <p:sp>
            <p:nvSpPr>
              <p:cNvPr id="348" name="Isosceles Triangle 347">
                <a:extLst>
                  <a:ext uri="{FF2B5EF4-FFF2-40B4-BE49-F238E27FC236}">
                    <a16:creationId xmlns:a16="http://schemas.microsoft.com/office/drawing/2014/main" id="{6698A3CA-1DF4-42FD-8CFD-E2B081712741}"/>
                  </a:ext>
                </a:extLst>
              </p:cNvPr>
              <p:cNvSpPr/>
              <p:nvPr/>
            </p:nvSpPr>
            <p:spPr>
              <a:xfrm rot="14502123">
                <a:off x="8531196" y="3371218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49" name="Isosceles Triangle 348">
                <a:extLst>
                  <a:ext uri="{FF2B5EF4-FFF2-40B4-BE49-F238E27FC236}">
                    <a16:creationId xmlns:a16="http://schemas.microsoft.com/office/drawing/2014/main" id="{9734061A-E743-43E7-9B66-0894FAAF9370}"/>
                  </a:ext>
                </a:extLst>
              </p:cNvPr>
              <p:cNvSpPr/>
              <p:nvPr/>
            </p:nvSpPr>
            <p:spPr>
              <a:xfrm rot="3710196">
                <a:off x="8274203" y="3008503"/>
                <a:ext cx="749201" cy="690753"/>
              </a:xfrm>
              <a:prstGeom prst="triangle">
                <a:avLst/>
              </a:prstGeom>
              <a:solidFill>
                <a:srgbClr val="96A5C0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30D0E588-A311-49FC-9C9C-5C5CD347C9D9}"/>
                </a:ext>
              </a:extLst>
            </p:cNvPr>
            <p:cNvGrpSpPr/>
            <p:nvPr/>
          </p:nvGrpSpPr>
          <p:grpSpPr>
            <a:xfrm>
              <a:off x="5031673" y="2182138"/>
              <a:ext cx="947746" cy="1111916"/>
              <a:chOff x="5031673" y="2182138"/>
              <a:chExt cx="947746" cy="1111916"/>
            </a:xfrm>
          </p:grpSpPr>
          <p:sp>
            <p:nvSpPr>
              <p:cNvPr id="346" name="Isosceles Triangle 345">
                <a:extLst>
                  <a:ext uri="{FF2B5EF4-FFF2-40B4-BE49-F238E27FC236}">
                    <a16:creationId xmlns:a16="http://schemas.microsoft.com/office/drawing/2014/main" id="{E637F524-5DE0-424F-821C-6703BB26EED2}"/>
                  </a:ext>
                </a:extLst>
              </p:cNvPr>
              <p:cNvSpPr/>
              <p:nvPr/>
            </p:nvSpPr>
            <p:spPr>
              <a:xfrm rot="14502123">
                <a:off x="5259442" y="2574077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47" name="Isosceles Triangle 346">
                <a:extLst>
                  <a:ext uri="{FF2B5EF4-FFF2-40B4-BE49-F238E27FC236}">
                    <a16:creationId xmlns:a16="http://schemas.microsoft.com/office/drawing/2014/main" id="{A838EB54-EB51-4E99-AD1C-1A9C16D1EF62}"/>
                  </a:ext>
                </a:extLst>
              </p:cNvPr>
              <p:cNvSpPr/>
              <p:nvPr/>
            </p:nvSpPr>
            <p:spPr>
              <a:xfrm rot="3710196">
                <a:off x="5002449" y="2211362"/>
                <a:ext cx="749201" cy="690753"/>
              </a:xfrm>
              <a:prstGeom prst="triangle">
                <a:avLst/>
              </a:prstGeom>
              <a:solidFill>
                <a:srgbClr val="7488AC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E2772A37-8455-4A58-A806-5797D4CAE9FF}"/>
                </a:ext>
              </a:extLst>
            </p:cNvPr>
            <p:cNvSpPr/>
            <p:nvPr/>
          </p:nvSpPr>
          <p:spPr>
            <a:xfrm rot="14510196">
              <a:off x="4742105" y="3346866"/>
              <a:ext cx="749201" cy="690753"/>
            </a:xfrm>
            <a:prstGeom prst="triangle">
              <a:avLst/>
            </a:prstGeom>
            <a:solidFill>
              <a:srgbClr val="899AB9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 dirty="0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D46E28B-8361-43FE-A89E-673B4E4C7AFA}"/>
                </a:ext>
              </a:extLst>
            </p:cNvPr>
            <p:cNvGrpSpPr/>
            <p:nvPr/>
          </p:nvGrpSpPr>
          <p:grpSpPr>
            <a:xfrm>
              <a:off x="5460468" y="2960251"/>
              <a:ext cx="947746" cy="1111916"/>
              <a:chOff x="5460468" y="2960251"/>
              <a:chExt cx="947746" cy="1111916"/>
            </a:xfrm>
          </p:grpSpPr>
          <p:sp>
            <p:nvSpPr>
              <p:cNvPr id="344" name="Isosceles Triangle 343">
                <a:extLst>
                  <a:ext uri="{FF2B5EF4-FFF2-40B4-BE49-F238E27FC236}">
                    <a16:creationId xmlns:a16="http://schemas.microsoft.com/office/drawing/2014/main" id="{D17B6EBD-75E9-40AE-8ED8-50C73CDA9B24}"/>
                  </a:ext>
                </a:extLst>
              </p:cNvPr>
              <p:cNvSpPr/>
              <p:nvPr/>
            </p:nvSpPr>
            <p:spPr>
              <a:xfrm rot="14502123">
                <a:off x="5688237" y="3352190"/>
                <a:ext cx="749201" cy="690753"/>
              </a:xfrm>
              <a:prstGeom prst="triangle">
                <a:avLst/>
              </a:prstGeom>
              <a:solidFill>
                <a:srgbClr val="899AB9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/>
              </a:p>
            </p:txBody>
          </p:sp>
          <p:sp>
            <p:nvSpPr>
              <p:cNvPr id="345" name="Isosceles Triangle 344">
                <a:extLst>
                  <a:ext uri="{FF2B5EF4-FFF2-40B4-BE49-F238E27FC236}">
                    <a16:creationId xmlns:a16="http://schemas.microsoft.com/office/drawing/2014/main" id="{5A4D973A-0C8A-44F8-A63B-50EDE717E8BF}"/>
                  </a:ext>
                </a:extLst>
              </p:cNvPr>
              <p:cNvSpPr/>
              <p:nvPr/>
            </p:nvSpPr>
            <p:spPr>
              <a:xfrm rot="3710196">
                <a:off x="5431244" y="2989475"/>
                <a:ext cx="749201" cy="690753"/>
              </a:xfrm>
              <a:prstGeom prst="triangle">
                <a:avLst/>
              </a:prstGeom>
              <a:solidFill>
                <a:srgbClr val="899AB9"/>
              </a:solidFill>
              <a:ln w="762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08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904BE8A-235C-4406-B4FD-CBE37F7EEB5E}"/>
                </a:ext>
              </a:extLst>
            </p:cNvPr>
            <p:cNvGrpSpPr/>
            <p:nvPr/>
          </p:nvGrpSpPr>
          <p:grpSpPr>
            <a:xfrm>
              <a:off x="4938347" y="3730908"/>
              <a:ext cx="5166405" cy="1915284"/>
              <a:chOff x="4938347" y="3730908"/>
              <a:chExt cx="5166405" cy="1915284"/>
            </a:xfrm>
          </p:grpSpPr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97CEA229-9CEB-4C3A-BA88-73F17D17F85D}"/>
                  </a:ext>
                </a:extLst>
              </p:cNvPr>
              <p:cNvGrpSpPr/>
              <p:nvPr/>
            </p:nvGrpSpPr>
            <p:grpSpPr>
              <a:xfrm>
                <a:off x="6835174" y="3744612"/>
                <a:ext cx="2841003" cy="1123143"/>
                <a:chOff x="5769236" y="1145142"/>
                <a:chExt cx="2841003" cy="1123143"/>
              </a:xfrm>
              <a:solidFill>
                <a:srgbClr val="AAA9D1"/>
              </a:solidFill>
            </p:grpSpPr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D8FAD6CD-1276-40CA-8367-702FDCBFCED0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42" name="Isosceles Triangle 341">
                    <a:extLst>
                      <a:ext uri="{FF2B5EF4-FFF2-40B4-BE49-F238E27FC236}">
                        <a16:creationId xmlns:a16="http://schemas.microsoft.com/office/drawing/2014/main" id="{F138D1B3-078E-463F-9BAE-AAEDCE2AA398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43" name="Isosceles Triangle 342">
                    <a:extLst>
                      <a:ext uri="{FF2B5EF4-FFF2-40B4-BE49-F238E27FC236}">
                        <a16:creationId xmlns:a16="http://schemas.microsoft.com/office/drawing/2014/main" id="{8CD67093-6C7E-446C-ADF2-17C3A617669D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3F063EBF-907C-4E4F-95CB-FF2F81AC534C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40" name="Isosceles Triangle 339">
                    <a:extLst>
                      <a:ext uri="{FF2B5EF4-FFF2-40B4-BE49-F238E27FC236}">
                        <a16:creationId xmlns:a16="http://schemas.microsoft.com/office/drawing/2014/main" id="{0AD4A838-456C-465D-B47C-1B321DA8DBA9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41" name="Isosceles Triangle 340">
                    <a:extLst>
                      <a:ext uri="{FF2B5EF4-FFF2-40B4-BE49-F238E27FC236}">
                        <a16:creationId xmlns:a16="http://schemas.microsoft.com/office/drawing/2014/main" id="{6F0C7B15-17A9-420C-844B-CC7633EC76FB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916B785C-74D9-4399-BB72-F99ED5699007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38" name="Isosceles Triangle 337">
                    <a:extLst>
                      <a:ext uri="{FF2B5EF4-FFF2-40B4-BE49-F238E27FC236}">
                        <a16:creationId xmlns:a16="http://schemas.microsoft.com/office/drawing/2014/main" id="{A1144D20-2C7E-4012-BA58-A79C972B2077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39" name="Isosceles Triangle 338">
                    <a:extLst>
                      <a:ext uri="{FF2B5EF4-FFF2-40B4-BE49-F238E27FC236}">
                        <a16:creationId xmlns:a16="http://schemas.microsoft.com/office/drawing/2014/main" id="{95D0DC36-BD11-498F-A064-1FABAE537FAC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53C2A606-541D-4E9E-9F90-612B6F761A5D}"/>
                  </a:ext>
                </a:extLst>
              </p:cNvPr>
              <p:cNvGrpSpPr/>
              <p:nvPr/>
            </p:nvGrpSpPr>
            <p:grpSpPr>
              <a:xfrm rot="10800000">
                <a:off x="7263749" y="4523049"/>
                <a:ext cx="2841003" cy="1123143"/>
                <a:chOff x="5769236" y="1145142"/>
                <a:chExt cx="2841003" cy="1123143"/>
              </a:xfrm>
              <a:solidFill>
                <a:srgbClr val="BCBBDB"/>
              </a:solidFill>
            </p:grpSpPr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id="{08B44B9B-AAB8-45C5-A978-231CFC827584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33" name="Isosceles Triangle 332">
                    <a:extLst>
                      <a:ext uri="{FF2B5EF4-FFF2-40B4-BE49-F238E27FC236}">
                        <a16:creationId xmlns:a16="http://schemas.microsoft.com/office/drawing/2014/main" id="{1AA07E30-75B6-46E7-971B-93238569B021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34" name="Isosceles Triangle 333">
                    <a:extLst>
                      <a:ext uri="{FF2B5EF4-FFF2-40B4-BE49-F238E27FC236}">
                        <a16:creationId xmlns:a16="http://schemas.microsoft.com/office/drawing/2014/main" id="{15EB88A2-8989-4DA9-B5E5-219A4B90463E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16F22E2D-1B4F-4DE5-8A24-46D557C76C57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31" name="Isosceles Triangle 330">
                    <a:extLst>
                      <a:ext uri="{FF2B5EF4-FFF2-40B4-BE49-F238E27FC236}">
                        <a16:creationId xmlns:a16="http://schemas.microsoft.com/office/drawing/2014/main" id="{EBC9D729-51FE-4CD3-B036-AD43E202D405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32" name="Isosceles Triangle 331">
                    <a:extLst>
                      <a:ext uri="{FF2B5EF4-FFF2-40B4-BE49-F238E27FC236}">
                        <a16:creationId xmlns:a16="http://schemas.microsoft.com/office/drawing/2014/main" id="{70A0C30C-B436-40D4-9FD0-E47BF4BEFEA4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70A8DC1F-0BF3-4D0F-B755-F74786760CD5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29" name="Isosceles Triangle 328">
                    <a:extLst>
                      <a:ext uri="{FF2B5EF4-FFF2-40B4-BE49-F238E27FC236}">
                        <a16:creationId xmlns:a16="http://schemas.microsoft.com/office/drawing/2014/main" id="{6936A5D6-F7FB-462A-9F16-ED4467917312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30" name="Isosceles Triangle 329">
                    <a:extLst>
                      <a:ext uri="{FF2B5EF4-FFF2-40B4-BE49-F238E27FC236}">
                        <a16:creationId xmlns:a16="http://schemas.microsoft.com/office/drawing/2014/main" id="{91AF4903-9323-4B65-BA67-50AB1F4C2606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0B834B0-8777-4FBB-974E-0164FB9686C1}"/>
                  </a:ext>
                </a:extLst>
              </p:cNvPr>
              <p:cNvGrpSpPr/>
              <p:nvPr/>
            </p:nvGrpSpPr>
            <p:grpSpPr>
              <a:xfrm rot="10800000">
                <a:off x="5367238" y="4506166"/>
                <a:ext cx="1893878" cy="1117240"/>
                <a:chOff x="5769236" y="1145142"/>
                <a:chExt cx="1893878" cy="1117240"/>
              </a:xfrm>
              <a:solidFill>
                <a:srgbClr val="BCBBDB"/>
              </a:solidFill>
            </p:grpSpPr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8A57A890-D639-4DD5-B5D0-EFF94DC4DC32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24" name="Isosceles Triangle 323">
                    <a:extLst>
                      <a:ext uri="{FF2B5EF4-FFF2-40B4-BE49-F238E27FC236}">
                        <a16:creationId xmlns:a16="http://schemas.microsoft.com/office/drawing/2014/main" id="{76A719AB-B46C-4410-9ACF-F3925C34FB34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/>
                  </a:p>
                </p:txBody>
              </p:sp>
              <p:sp>
                <p:nvSpPr>
                  <p:cNvPr id="325" name="Isosceles Triangle 324">
                    <a:extLst>
                      <a:ext uri="{FF2B5EF4-FFF2-40B4-BE49-F238E27FC236}">
                        <a16:creationId xmlns:a16="http://schemas.microsoft.com/office/drawing/2014/main" id="{E31A1B5F-5502-4E9F-B981-4341072B9FBA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 dirty="0"/>
                  </a:p>
                </p:txBody>
              </p:sp>
            </p:grp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5DD9C18E-009C-4927-910D-6101E2399A05}"/>
                    </a:ext>
                  </a:extLst>
                </p:cNvPr>
                <p:cNvGrpSpPr/>
                <p:nvPr/>
              </p:nvGrpSpPr>
              <p:grpSpPr>
                <a:xfrm rot="10800000">
                  <a:off x="5769236" y="1145142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22" name="Isosceles Triangle 321">
                    <a:extLst>
                      <a:ext uri="{FF2B5EF4-FFF2-40B4-BE49-F238E27FC236}">
                        <a16:creationId xmlns:a16="http://schemas.microsoft.com/office/drawing/2014/main" id="{5F5C1609-BDA9-4EA9-9F4D-37A378D46E26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/>
                  </a:p>
                </p:txBody>
              </p:sp>
              <p:sp>
                <p:nvSpPr>
                  <p:cNvPr id="323" name="Isosceles Triangle 322">
                    <a:extLst>
                      <a:ext uri="{FF2B5EF4-FFF2-40B4-BE49-F238E27FC236}">
                        <a16:creationId xmlns:a16="http://schemas.microsoft.com/office/drawing/2014/main" id="{DC5A6F2A-57F6-4CC1-9F1A-C390EE5036B2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b="1" dirty="0"/>
                  </a:p>
                </p:txBody>
              </p:sp>
            </p:grp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FEA70E36-55A5-438A-AB11-2F0DD3CB034A}"/>
                  </a:ext>
                </a:extLst>
              </p:cNvPr>
              <p:cNvGrpSpPr/>
              <p:nvPr/>
            </p:nvGrpSpPr>
            <p:grpSpPr>
              <a:xfrm>
                <a:off x="4938347" y="3730908"/>
                <a:ext cx="1894871" cy="1117819"/>
                <a:chOff x="6715368" y="1150466"/>
                <a:chExt cx="1894871" cy="1117819"/>
              </a:xfrm>
              <a:solidFill>
                <a:srgbClr val="AAA9D1"/>
              </a:solidFill>
            </p:grpSpPr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8F03DBBB-1873-479B-867E-83E35F38017D}"/>
                    </a:ext>
                  </a:extLst>
                </p:cNvPr>
                <p:cNvGrpSpPr/>
                <p:nvPr/>
              </p:nvGrpSpPr>
              <p:grpSpPr>
                <a:xfrm rot="10800000">
                  <a:off x="7662493" y="1156369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18" name="Isosceles Triangle 317">
                    <a:extLst>
                      <a:ext uri="{FF2B5EF4-FFF2-40B4-BE49-F238E27FC236}">
                        <a16:creationId xmlns:a16="http://schemas.microsoft.com/office/drawing/2014/main" id="{4B9847B3-2C2A-4B65-B7A0-36809726F8F5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19" name="Isosceles Triangle 318">
                    <a:extLst>
                      <a:ext uri="{FF2B5EF4-FFF2-40B4-BE49-F238E27FC236}">
                        <a16:creationId xmlns:a16="http://schemas.microsoft.com/office/drawing/2014/main" id="{F739E2AD-1F8E-4F8D-9E80-8D29A311A839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DC08D905-8D06-41EC-B241-6A167746CA9C}"/>
                    </a:ext>
                  </a:extLst>
                </p:cNvPr>
                <p:cNvGrpSpPr/>
                <p:nvPr/>
              </p:nvGrpSpPr>
              <p:grpSpPr>
                <a:xfrm>
                  <a:off x="6715368" y="1150466"/>
                  <a:ext cx="947746" cy="1111916"/>
                  <a:chOff x="8598905" y="799841"/>
                  <a:chExt cx="1256173" cy="1473768"/>
                </a:xfrm>
                <a:grpFill/>
              </p:grpSpPr>
              <p:sp>
                <p:nvSpPr>
                  <p:cNvPr id="316" name="Isosceles Triangle 315">
                    <a:extLst>
                      <a:ext uri="{FF2B5EF4-FFF2-40B4-BE49-F238E27FC236}">
                        <a16:creationId xmlns:a16="http://schemas.microsoft.com/office/drawing/2014/main" id="{43DAA920-ACC1-4EAE-B4DC-10E556838BDB}"/>
                      </a:ext>
                    </a:extLst>
                  </p:cNvPr>
                  <p:cNvSpPr/>
                  <p:nvPr/>
                </p:nvSpPr>
                <p:spPr>
                  <a:xfrm rot="14502123">
                    <a:off x="8900798" y="1319329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/>
                  </a:p>
                </p:txBody>
              </p:sp>
              <p:sp>
                <p:nvSpPr>
                  <p:cNvPr id="317" name="Isosceles Triangle 316">
                    <a:extLst>
                      <a:ext uri="{FF2B5EF4-FFF2-40B4-BE49-F238E27FC236}">
                        <a16:creationId xmlns:a16="http://schemas.microsoft.com/office/drawing/2014/main" id="{9CE8F9C6-0A42-4761-BB1B-1809A67C5A19}"/>
                      </a:ext>
                    </a:extLst>
                  </p:cNvPr>
                  <p:cNvSpPr/>
                  <p:nvPr/>
                </p:nvSpPr>
                <p:spPr>
                  <a:xfrm rot="3710196">
                    <a:off x="8560171" y="838575"/>
                    <a:ext cx="993014" cy="915546"/>
                  </a:xfrm>
                  <a:prstGeom prst="triangle">
                    <a:avLst/>
                  </a:prstGeom>
                  <a:grpFill/>
                  <a:ln w="76200">
                    <a:noFill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608" dirty="0"/>
                  </a:p>
                </p:txBody>
              </p:sp>
            </p:grpSp>
          </p:grpSp>
        </p:grp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1A41846-A889-4D10-B69E-CE7738DE4660}"/>
                </a:ext>
              </a:extLst>
            </p:cNvPr>
            <p:cNvCxnSpPr>
              <a:cxnSpLocks/>
            </p:cNvCxnSpPr>
            <p:nvPr/>
          </p:nvCxnSpPr>
          <p:spPr>
            <a:xfrm>
              <a:off x="5485281" y="777469"/>
              <a:ext cx="56942" cy="6139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9C4DE10C-77EA-40D7-87B5-F51FCEEBEFCF}"/>
                </a:ext>
              </a:extLst>
            </p:cNvPr>
            <p:cNvGrpSpPr/>
            <p:nvPr/>
          </p:nvGrpSpPr>
          <p:grpSpPr>
            <a:xfrm rot="10800000">
              <a:off x="8168636" y="6093955"/>
              <a:ext cx="2841003" cy="1123143"/>
              <a:chOff x="5769236" y="1145142"/>
              <a:chExt cx="2841003" cy="1123143"/>
            </a:xfrm>
            <a:solidFill>
              <a:srgbClr val="DDDCEC"/>
            </a:solidFill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75FA60A-6643-449A-B0C5-9C707301D6BA}"/>
                  </a:ext>
                </a:extLst>
              </p:cNvPr>
              <p:cNvGrpSpPr/>
              <p:nvPr/>
            </p:nvGrpSpPr>
            <p:grpSpPr>
              <a:xfrm rot="10800000">
                <a:off x="7662493" y="1156369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308" name="Isosceles Triangle 307">
                  <a:extLst>
                    <a:ext uri="{FF2B5EF4-FFF2-40B4-BE49-F238E27FC236}">
                      <a16:creationId xmlns:a16="http://schemas.microsoft.com/office/drawing/2014/main" id="{258838EF-BF57-430B-ADAE-644192471B4D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309" name="Isosceles Triangle 308">
                  <a:extLst>
                    <a:ext uri="{FF2B5EF4-FFF2-40B4-BE49-F238E27FC236}">
                      <a16:creationId xmlns:a16="http://schemas.microsoft.com/office/drawing/2014/main" id="{F87204AD-8511-4D47-B977-62DAB9EB820A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A3EED047-4C94-444C-A7E9-81CF79445317}"/>
                  </a:ext>
                </a:extLst>
              </p:cNvPr>
              <p:cNvGrpSpPr/>
              <p:nvPr/>
            </p:nvGrpSpPr>
            <p:grpSpPr>
              <a:xfrm>
                <a:off x="6715368" y="1150466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306" name="Isosceles Triangle 305">
                  <a:extLst>
                    <a:ext uri="{FF2B5EF4-FFF2-40B4-BE49-F238E27FC236}">
                      <a16:creationId xmlns:a16="http://schemas.microsoft.com/office/drawing/2014/main" id="{9FEBEA1B-F3DB-4C42-8F5E-495A9881ACDB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307" name="Isosceles Triangle 306">
                  <a:extLst>
                    <a:ext uri="{FF2B5EF4-FFF2-40B4-BE49-F238E27FC236}">
                      <a16:creationId xmlns:a16="http://schemas.microsoft.com/office/drawing/2014/main" id="{D1F78434-39AE-46F9-8402-C57113C205AF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EEDD2E98-D3A3-4F86-B492-97DE0532DAD2}"/>
                  </a:ext>
                </a:extLst>
              </p:cNvPr>
              <p:cNvGrpSpPr/>
              <p:nvPr/>
            </p:nvGrpSpPr>
            <p:grpSpPr>
              <a:xfrm rot="10800000">
                <a:off x="5769236" y="1145142"/>
                <a:ext cx="947746" cy="1111916"/>
                <a:chOff x="8598905" y="799841"/>
                <a:chExt cx="1256173" cy="1473768"/>
              </a:xfrm>
              <a:grpFill/>
            </p:grpSpPr>
            <p:sp>
              <p:nvSpPr>
                <p:cNvPr id="304" name="Isosceles Triangle 303">
                  <a:extLst>
                    <a:ext uri="{FF2B5EF4-FFF2-40B4-BE49-F238E27FC236}">
                      <a16:creationId xmlns:a16="http://schemas.microsoft.com/office/drawing/2014/main" id="{B9D7D611-BC12-4076-AED0-EA672902CEF4}"/>
                    </a:ext>
                  </a:extLst>
                </p:cNvPr>
                <p:cNvSpPr/>
                <p:nvPr/>
              </p:nvSpPr>
              <p:spPr>
                <a:xfrm rot="14502123">
                  <a:off x="8900798" y="1319329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/>
                </a:p>
              </p:txBody>
            </p:sp>
            <p:sp>
              <p:nvSpPr>
                <p:cNvPr id="305" name="Isosceles Triangle 304">
                  <a:extLst>
                    <a:ext uri="{FF2B5EF4-FFF2-40B4-BE49-F238E27FC236}">
                      <a16:creationId xmlns:a16="http://schemas.microsoft.com/office/drawing/2014/main" id="{C80FCB90-CC92-4CE1-B615-B56EAE00C737}"/>
                    </a:ext>
                  </a:extLst>
                </p:cNvPr>
                <p:cNvSpPr/>
                <p:nvPr/>
              </p:nvSpPr>
              <p:spPr>
                <a:xfrm rot="3710196">
                  <a:off x="8560171" y="838575"/>
                  <a:ext cx="993014" cy="915546"/>
                </a:xfrm>
                <a:prstGeom prst="triangle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608" dirty="0"/>
                </a:p>
              </p:txBody>
            </p:sp>
          </p:grpSp>
        </p:grpSp>
        <p:sp>
          <p:nvSpPr>
            <p:cNvPr id="297" name="Isosceles Triangle 296">
              <a:extLst>
                <a:ext uri="{FF2B5EF4-FFF2-40B4-BE49-F238E27FC236}">
                  <a16:creationId xmlns:a16="http://schemas.microsoft.com/office/drawing/2014/main" id="{9CE1BA9E-EFFF-47B0-A993-67AAAF52C334}"/>
                </a:ext>
              </a:extLst>
            </p:cNvPr>
            <p:cNvSpPr/>
            <p:nvPr/>
          </p:nvSpPr>
          <p:spPr>
            <a:xfrm rot="14502123">
              <a:off x="5556311" y="6464415"/>
              <a:ext cx="749201" cy="690753"/>
            </a:xfrm>
            <a:prstGeom prst="triangle">
              <a:avLst/>
            </a:prstGeom>
            <a:solidFill>
              <a:srgbClr val="DDDCEC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/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8DEFF811-FBD8-4022-A1FC-02FAF811D48C}"/>
                </a:ext>
              </a:extLst>
            </p:cNvPr>
            <p:cNvSpPr/>
            <p:nvPr/>
          </p:nvSpPr>
          <p:spPr>
            <a:xfrm rot="14510196">
              <a:off x="6503436" y="6470318"/>
              <a:ext cx="749201" cy="690753"/>
            </a:xfrm>
            <a:prstGeom prst="triangle">
              <a:avLst/>
            </a:prstGeom>
            <a:solidFill>
              <a:srgbClr val="DDDCEC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 dirty="0"/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6D9C29AA-7467-49F8-AD8B-269BC87D11F5}"/>
                </a:ext>
              </a:extLst>
            </p:cNvPr>
            <p:cNvSpPr/>
            <p:nvPr/>
          </p:nvSpPr>
          <p:spPr>
            <a:xfrm rot="3710196">
              <a:off x="7192575" y="6112927"/>
              <a:ext cx="749201" cy="690753"/>
            </a:xfrm>
            <a:prstGeom prst="triangle">
              <a:avLst/>
            </a:prstGeom>
            <a:solidFill>
              <a:srgbClr val="DDDCEC"/>
            </a:solidFill>
            <a:ln w="762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08" dirty="0"/>
            </a:p>
          </p:txBody>
        </p:sp>
        <p:sp>
          <p:nvSpPr>
            <p:cNvPr id="300" name="Flowchart: Process 299">
              <a:extLst>
                <a:ext uri="{FF2B5EF4-FFF2-40B4-BE49-F238E27FC236}">
                  <a16:creationId xmlns:a16="http://schemas.microsoft.com/office/drawing/2014/main" id="{8A662451-65D2-4F2D-BC4D-7DC145AA2489}"/>
                </a:ext>
              </a:extLst>
            </p:cNvPr>
            <p:cNvSpPr/>
            <p:nvPr/>
          </p:nvSpPr>
          <p:spPr>
            <a:xfrm>
              <a:off x="4196334" y="764304"/>
              <a:ext cx="1322534" cy="614057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9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F58560-4F41-4E06-A114-DAECC4C90DED}"/>
              </a:ext>
            </a:extLst>
          </p:cNvPr>
          <p:cNvSpPr/>
          <p:nvPr/>
        </p:nvSpPr>
        <p:spPr>
          <a:xfrm>
            <a:off x="2167467" y="1185333"/>
            <a:ext cx="10160000" cy="5113867"/>
          </a:xfrm>
          <a:prstGeom prst="rect">
            <a:avLst/>
          </a:prstGeom>
          <a:solidFill>
            <a:srgbClr val="AAA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0FAAB-2D29-4C52-8630-EEEE923E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67" y="1398587"/>
            <a:ext cx="1762125" cy="156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242162-AD65-4210-A57B-5EE3BFD3252A}"/>
              </a:ext>
            </a:extLst>
          </p:cNvPr>
          <p:cNvSpPr/>
          <p:nvPr/>
        </p:nvSpPr>
        <p:spPr>
          <a:xfrm>
            <a:off x="4316149" y="2406511"/>
            <a:ext cx="543931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4E6182"/>
                </a:solidFill>
                <a:latin typeface="Trebuchet MS" panose="020B0603020202020204" pitchFamily="34" charset="0"/>
              </a:rPr>
              <a:t>Klein     </a:t>
            </a:r>
            <a:r>
              <a:rPr lang="en-US" sz="6000" b="0" cap="none" spc="0" dirty="0" err="1">
                <a:ln w="0"/>
                <a:solidFill>
                  <a:srgbClr val="4E6182"/>
                </a:solidFill>
                <a:latin typeface="Trebuchet MS" panose="020B0603020202020204" pitchFamily="34" charset="0"/>
              </a:rPr>
              <a:t>ak</a:t>
            </a:r>
            <a:endParaRPr lang="en-US" sz="6000" b="0" cap="none" spc="0" dirty="0">
              <a:ln w="0"/>
              <a:solidFill>
                <a:srgbClr val="4E6182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6000" dirty="0">
                <a:ln w="0"/>
                <a:solidFill>
                  <a:srgbClr val="4E6182"/>
                </a:solidFill>
                <a:latin typeface="Trebuchet MS" panose="020B0603020202020204" pitchFamily="34" charset="0"/>
              </a:rPr>
              <a:t>Girls Who Code</a:t>
            </a:r>
            <a:endParaRPr lang="en-US" sz="6000" b="0" cap="none" spc="0" dirty="0">
              <a:ln w="0"/>
              <a:solidFill>
                <a:srgbClr val="4E6182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1FB853A-7F00-4E51-B1D4-770AC38D8AE6}"/>
              </a:ext>
            </a:extLst>
          </p:cNvPr>
          <p:cNvSpPr/>
          <p:nvPr/>
        </p:nvSpPr>
        <p:spPr>
          <a:xfrm rot="17907053">
            <a:off x="7422234" y="2525251"/>
            <a:ext cx="601477" cy="556450"/>
          </a:xfrm>
          <a:prstGeom prst="triangle">
            <a:avLst/>
          </a:prstGeom>
          <a:noFill/>
          <a:ln w="57150">
            <a:solidFill>
              <a:srgbClr val="4E618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489" tIns="66244" rIns="132489" bIns="662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8">
              <a:solidFill>
                <a:srgbClr val="4E6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1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Lapko</dc:creator>
  <cp:lastModifiedBy>Morgan Lapko</cp:lastModifiedBy>
  <cp:revision>23</cp:revision>
  <dcterms:created xsi:type="dcterms:W3CDTF">2018-08-09T03:11:34Z</dcterms:created>
  <dcterms:modified xsi:type="dcterms:W3CDTF">2018-08-10T17:50:13Z</dcterms:modified>
</cp:coreProperties>
</file>