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56362" y="1567920"/>
            <a:ext cx="6143955" cy="1204306"/>
          </a:xfrm>
        </p:spPr>
        <p:txBody>
          <a:bodyPr/>
          <a:lstStyle/>
          <a:p>
            <a:r>
              <a:rPr lang="en-US" sz="4400" dirty="0" smtClean="0"/>
              <a:t>Stream dream team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Steph, Erin, Dietrich, </a:t>
            </a:r>
            <a:r>
              <a:rPr lang="en-US" sz="1800" dirty="0" err="1" smtClean="0"/>
              <a:t>naila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3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554" y="365760"/>
            <a:ext cx="7806143" cy="548640"/>
          </a:xfrm>
        </p:spPr>
        <p:txBody>
          <a:bodyPr/>
          <a:lstStyle/>
          <a:p>
            <a:r>
              <a:rPr lang="en-US" dirty="0" smtClean="0"/>
              <a:t>Phosphorus in Colorado river watershed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24737" cy="1292549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b="0" dirty="0" smtClean="0"/>
              <a:t>How does TDP, TP vary with stream size and land use? 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Predictions:</a:t>
            </a:r>
          </a:p>
          <a:p>
            <a:pPr marL="0" indent="0"/>
            <a:r>
              <a:rPr lang="en-US" b="0" dirty="0" smtClean="0"/>
              <a:t>	1)  Increasing homogeneity in P variability with increasing stream size </a:t>
            </a:r>
            <a:endParaRPr lang="en-US" b="0" dirty="0"/>
          </a:p>
          <a:p>
            <a:pPr marL="0" indent="0"/>
            <a:r>
              <a:rPr lang="en-US" b="0" dirty="0" smtClean="0"/>
              <a:t>	2)  increasing quantity with increased human influence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Screen Shot 2017-05-05 at 3.5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28" y="2532723"/>
            <a:ext cx="4623897" cy="4152672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190500" dist="76200" dir="2700000" sx="101000" sy="101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37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1800" dirty="0" smtClean="0"/>
              <a:t>Phosphorus</a:t>
            </a:r>
            <a:r>
              <a:rPr lang="en-US" b="0" dirty="0" smtClean="0"/>
              <a:t>: National Water Quality Monitoring Council</a:t>
            </a:r>
            <a:endParaRPr lang="en-US" b="0" dirty="0"/>
          </a:p>
          <a:p>
            <a:pPr>
              <a:buFont typeface="Arial"/>
              <a:buChar char="•"/>
            </a:pPr>
            <a:endParaRPr lang="en-US" b="0" dirty="0"/>
          </a:p>
          <a:p>
            <a:pPr>
              <a:buFont typeface="Arial"/>
              <a:buChar char="•"/>
            </a:pPr>
            <a:r>
              <a:rPr lang="en-US" sz="1800" dirty="0" smtClean="0"/>
              <a:t>Land Use: </a:t>
            </a:r>
            <a:r>
              <a:rPr lang="en-US" b="0" dirty="0" smtClean="0"/>
              <a:t>EPA </a:t>
            </a:r>
            <a:r>
              <a:rPr lang="en-US" b="0" dirty="0" err="1" smtClean="0"/>
              <a:t>Wadeable</a:t>
            </a:r>
            <a:r>
              <a:rPr lang="en-US" b="0" dirty="0" smtClean="0"/>
              <a:t> Streams Assessment (2004-2005)</a:t>
            </a:r>
          </a:p>
        </p:txBody>
      </p:sp>
      <p:pic>
        <p:nvPicPr>
          <p:cNvPr id="5" name="Picture 4" descr="Search Terms for Phosphorus NWCIS 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9" y="2567378"/>
            <a:ext cx="7092553" cy="2785034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190500" dist="76200" dir="2700000" sx="101000" sy="101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 Shot 2017-05-05 at 15.5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9" y="5523437"/>
            <a:ext cx="7092553" cy="86301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190500" dist="76200" dir="2700000" sx="101000" sy="101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01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(Trying to) </a:t>
            </a:r>
            <a:r>
              <a:rPr lang="en-US" dirty="0" err="1" smtClean="0"/>
              <a:t>USe</a:t>
            </a:r>
            <a:r>
              <a:rPr lang="en-US" dirty="0" smtClean="0"/>
              <a:t> </a:t>
            </a:r>
            <a:r>
              <a:rPr lang="en-US" dirty="0" smtClean="0"/>
              <a:t>THE TOOLS WE SAW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0" dirty="0" smtClean="0"/>
              <a:t>Joined site information and samples for each separate data set (SQL)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Excluded large rivers and included only TP, TDP (</a:t>
            </a:r>
            <a:r>
              <a:rPr lang="en-US" b="0" dirty="0" err="1" smtClean="0"/>
              <a:t>OpenRefine</a:t>
            </a:r>
            <a:r>
              <a:rPr lang="en-US" b="0" dirty="0" smtClean="0"/>
              <a:t>), included Stable Base Flow and Routine Sampling (no floods, or hurricanes, or earthquakes)</a:t>
            </a:r>
            <a:endParaRPr lang="en-US" b="0" dirty="0" smtClean="0"/>
          </a:p>
          <a:p>
            <a:pPr>
              <a:buFont typeface="Arial"/>
              <a:buChar char="•"/>
            </a:pPr>
            <a:endParaRPr lang="en-US" b="0" dirty="0"/>
          </a:p>
          <a:p>
            <a:pPr>
              <a:buFont typeface="Arial"/>
              <a:buChar char="•"/>
            </a:pPr>
            <a:r>
              <a:rPr lang="en-US" b="0" dirty="0" smtClean="0"/>
              <a:t>Joined by HUC8 (SQL)  </a:t>
            </a:r>
            <a:r>
              <a:rPr lang="en-US" b="0" dirty="0" smtClean="0">
                <a:sym typeface="Wingdings"/>
              </a:rPr>
              <a:t> mistake because NOT unique identifier </a:t>
            </a:r>
          </a:p>
          <a:p>
            <a:pPr lvl="3">
              <a:buFont typeface="Arial"/>
              <a:buChar char="•"/>
            </a:pPr>
            <a:r>
              <a:rPr lang="en-US" dirty="0" smtClean="0">
                <a:sym typeface="Wingdings"/>
              </a:rPr>
              <a:t>Thought: join by latitude, longitude, but not good idea</a:t>
            </a:r>
          </a:p>
          <a:p>
            <a:pPr>
              <a:buFont typeface="Arial"/>
              <a:buChar char="•"/>
            </a:pPr>
            <a:r>
              <a:rPr lang="en-US" b="0" dirty="0" smtClean="0">
                <a:sym typeface="Wingdings"/>
              </a:rPr>
              <a:t>Averaged land use using </a:t>
            </a:r>
            <a:r>
              <a:rPr lang="en-US" b="0" dirty="0" err="1" smtClean="0">
                <a:sym typeface="Wingdings"/>
              </a:rPr>
              <a:t>dplyr</a:t>
            </a:r>
            <a:r>
              <a:rPr lang="en-US" b="0" dirty="0">
                <a:sym typeface="Wingdings"/>
              </a:rPr>
              <a:t> </a:t>
            </a:r>
            <a:r>
              <a:rPr lang="en-US" b="0" dirty="0" smtClean="0">
                <a:sym typeface="Wingdings"/>
              </a:rPr>
              <a:t>(in R) </a:t>
            </a:r>
          </a:p>
          <a:p>
            <a:pPr>
              <a:buFont typeface="Arial"/>
              <a:buChar char="•"/>
            </a:pPr>
            <a:r>
              <a:rPr lang="en-US" b="0" dirty="0" smtClean="0">
                <a:sym typeface="Wingdings"/>
              </a:rPr>
              <a:t>Rejoined P + Land Use by HUC8 (SQL)</a:t>
            </a:r>
            <a:endParaRPr lang="en-US" b="0" dirty="0" smtClean="0"/>
          </a:p>
          <a:p>
            <a:pPr>
              <a:buFont typeface="Arial"/>
              <a:buChar char="•"/>
            </a:pPr>
            <a:r>
              <a:rPr lang="en-US" b="0" dirty="0" smtClean="0"/>
              <a:t>Set up </a:t>
            </a:r>
            <a:r>
              <a:rPr lang="en-US" b="0" dirty="0" err="1" smtClean="0"/>
              <a:t>GitHub</a:t>
            </a:r>
            <a:r>
              <a:rPr lang="en-US" b="0" dirty="0" smtClean="0"/>
              <a:t> repository 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Shared things</a:t>
            </a:r>
            <a:endParaRPr lang="en-US" b="0" dirty="0"/>
          </a:p>
        </p:txBody>
      </p:sp>
      <p:pic>
        <p:nvPicPr>
          <p:cNvPr id="4" name="Picture 3" descr="Screen Shot 2017-05-05 at 4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08" y="3262498"/>
            <a:ext cx="4083488" cy="28359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63500" dir="2700000" sx="101000" sy="101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05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61690" y="1139608"/>
            <a:ext cx="5857971" cy="5274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76200" dir="5400000" sx="101000" sy="10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1.0 (aka 20.0)</a:t>
            </a:r>
            <a:endParaRPr lang="en-US" dirty="0"/>
          </a:p>
        </p:txBody>
      </p:sp>
      <p:pic>
        <p:nvPicPr>
          <p:cNvPr id="5" name="Picture 4" descr="Pasted image at 2017_05_05 04_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95" y="784160"/>
            <a:ext cx="5646314" cy="56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6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36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0" dirty="0" smtClean="0"/>
              <a:t>Time series analyses of sites (multiple data points per site, 2000 </a:t>
            </a:r>
            <a:r>
              <a:rPr lang="mr-IN" b="0" dirty="0" smtClean="0"/>
              <a:t>–</a:t>
            </a:r>
            <a:r>
              <a:rPr lang="en-US" b="0" dirty="0" smtClean="0"/>
              <a:t> 2017)</a:t>
            </a:r>
          </a:p>
          <a:p>
            <a:pPr>
              <a:buFont typeface="Arial"/>
              <a:buChar char="•"/>
            </a:pPr>
            <a:r>
              <a:rPr lang="en-US" b="0" dirty="0" smtClean="0"/>
              <a:t>Model selection </a:t>
            </a:r>
            <a:r>
              <a:rPr lang="en-US" b="0" dirty="0" smtClean="0">
                <a:sym typeface="Wingdings"/>
              </a:rPr>
              <a:t> stream order </a:t>
            </a:r>
            <a:r>
              <a:rPr lang="en-US" b="0" dirty="0" err="1" smtClean="0">
                <a:sym typeface="Wingdings"/>
              </a:rPr>
              <a:t>vs</a:t>
            </a:r>
            <a:r>
              <a:rPr lang="en-US" b="0" dirty="0" smtClean="0">
                <a:sym typeface="Wingdings"/>
              </a:rPr>
              <a:t> </a:t>
            </a:r>
            <a:r>
              <a:rPr lang="en-US" b="0" dirty="0" err="1" smtClean="0">
                <a:sym typeface="Wingdings"/>
              </a:rPr>
              <a:t>landuse</a:t>
            </a:r>
            <a:r>
              <a:rPr lang="en-US" b="0" dirty="0" smtClean="0">
                <a:sym typeface="Wingdings"/>
              </a:rPr>
              <a:t> to see which affects P variability</a:t>
            </a:r>
          </a:p>
          <a:p>
            <a:pPr>
              <a:buFont typeface="Arial"/>
              <a:buChar char="•"/>
            </a:pPr>
            <a:r>
              <a:rPr lang="en-US" b="0" dirty="0" smtClean="0">
                <a:sym typeface="Wingdings"/>
              </a:rPr>
              <a:t>Make nice figures</a:t>
            </a:r>
          </a:p>
          <a:p>
            <a:pPr>
              <a:buFont typeface="Arial"/>
              <a:buChar char="•"/>
            </a:pPr>
            <a:r>
              <a:rPr lang="en-US" b="0" dirty="0" smtClean="0">
                <a:sym typeface="Wingdings"/>
              </a:rPr>
              <a:t>Continue to commit to </a:t>
            </a:r>
            <a:r>
              <a:rPr lang="en-US" b="0" dirty="0" err="1" smtClean="0">
                <a:sym typeface="Wingdings"/>
              </a:rPr>
              <a:t>Github</a:t>
            </a:r>
            <a:r>
              <a:rPr lang="en-US" b="0" dirty="0" smtClean="0">
                <a:sym typeface="Wingdings"/>
              </a:rPr>
              <a:t> (it works well)</a:t>
            </a:r>
            <a:endParaRPr lang="en-US" b="0" dirty="0"/>
          </a:p>
        </p:txBody>
      </p:sp>
      <p:pic>
        <p:nvPicPr>
          <p:cNvPr id="4" name="Picture 3" descr="stream dream team 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02" y="2677873"/>
            <a:ext cx="5340276" cy="40052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76200" dir="2700000" sx="101000" sy="101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94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48</TotalTime>
  <Words>205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Stream dream team</vt:lpstr>
      <vt:lpstr>Phosphorus in Colorado river watershed</vt:lpstr>
      <vt:lpstr>Data</vt:lpstr>
      <vt:lpstr>(Trying to) USe THE TOOLS WE SAW IN CLASS</vt:lpstr>
      <vt:lpstr>Results 1.0 (aka 20.0)</vt:lpstr>
      <vt:lpstr>The next 36 hours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dream team</dc:title>
  <dc:creator>Stephanie Shousha</dc:creator>
  <cp:lastModifiedBy>Stephanie Shousha</cp:lastModifiedBy>
  <cp:revision>10</cp:revision>
  <dcterms:created xsi:type="dcterms:W3CDTF">2017-05-05T19:48:43Z</dcterms:created>
  <dcterms:modified xsi:type="dcterms:W3CDTF">2017-05-05T20:45:32Z</dcterms:modified>
</cp:coreProperties>
</file>