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FEA4-DFDB-4E66-A9E8-8870E7FD91B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2AE396-6545-42C4-8D25-0966F8FD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2728"/>
            <a:ext cx="6858000" cy="411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8D50D-4805-4C5D-A7E2-099AAF67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" y="8077200"/>
            <a:ext cx="68580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70C08-D6D2-4A42-A624-1DC387FDD036}"/>
              </a:ext>
            </a:extLst>
          </p:cNvPr>
          <p:cNvSpPr txBox="1"/>
          <p:nvPr/>
        </p:nvSpPr>
        <p:spPr>
          <a:xfrm>
            <a:off x="770022" y="4275403"/>
            <a:ext cx="56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4FBBE-1712-4D39-B400-7A7984A2E54C}"/>
              </a:ext>
            </a:extLst>
          </p:cNvPr>
          <p:cNvSpPr txBox="1"/>
          <p:nvPr/>
        </p:nvSpPr>
        <p:spPr>
          <a:xfrm>
            <a:off x="770022" y="8257856"/>
            <a:ext cx="56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8637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Larson</dc:creator>
  <cp:lastModifiedBy>Erin Larson</cp:lastModifiedBy>
  <cp:revision>2</cp:revision>
  <dcterms:created xsi:type="dcterms:W3CDTF">2025-01-17T23:12:14Z</dcterms:created>
  <dcterms:modified xsi:type="dcterms:W3CDTF">2025-01-31T01:18:53Z</dcterms:modified>
</cp:coreProperties>
</file>