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28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FEA4-DFDB-4E66-A9E8-8870E7FD91B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DA81-8295-4078-B3C4-243BADEB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6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FEA4-DFDB-4E66-A9E8-8870E7FD91B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DA81-8295-4078-B3C4-243BADEB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7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FEA4-DFDB-4E66-A9E8-8870E7FD91B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DA81-8295-4078-B3C4-243BADEB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7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FEA4-DFDB-4E66-A9E8-8870E7FD91B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DA81-8295-4078-B3C4-243BADEB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0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FEA4-DFDB-4E66-A9E8-8870E7FD91B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DA81-8295-4078-B3C4-243BADEB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4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FEA4-DFDB-4E66-A9E8-8870E7FD91B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DA81-8295-4078-B3C4-243BADEB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8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FEA4-DFDB-4E66-A9E8-8870E7FD91B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DA81-8295-4078-B3C4-243BADEB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3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FEA4-DFDB-4E66-A9E8-8870E7FD91B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DA81-8295-4078-B3C4-243BADEB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4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FEA4-DFDB-4E66-A9E8-8870E7FD91B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DA81-8295-4078-B3C4-243BADEB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FEA4-DFDB-4E66-A9E8-8870E7FD91B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DA81-8295-4078-B3C4-243BADEB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FEA4-DFDB-4E66-A9E8-8870E7FD91B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5DA81-8295-4078-B3C4-243BADEB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9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AFEA4-DFDB-4E66-A9E8-8870E7FD91B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5DA81-8295-4078-B3C4-243BADEB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1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05D4B6-9D22-494A-83E6-8F5A22386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0737"/>
            <a:ext cx="6817895" cy="4090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9E6CAE-1FED-4FF8-B25A-BF268DB29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73190"/>
            <a:ext cx="6864683" cy="41188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470C08-D6D2-4A42-A624-1DC387FDD036}"/>
              </a:ext>
            </a:extLst>
          </p:cNvPr>
          <p:cNvSpPr txBox="1"/>
          <p:nvPr/>
        </p:nvSpPr>
        <p:spPr>
          <a:xfrm>
            <a:off x="770022" y="4275403"/>
            <a:ext cx="56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4FBBE-1712-4D39-B400-7A7984A2E54C}"/>
              </a:ext>
            </a:extLst>
          </p:cNvPr>
          <p:cNvSpPr txBox="1"/>
          <p:nvPr/>
        </p:nvSpPr>
        <p:spPr>
          <a:xfrm>
            <a:off x="770022" y="8257856"/>
            <a:ext cx="56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86378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Larson</dc:creator>
  <cp:lastModifiedBy>Erin Larson</cp:lastModifiedBy>
  <cp:revision>1</cp:revision>
  <dcterms:created xsi:type="dcterms:W3CDTF">2025-01-17T23:12:14Z</dcterms:created>
  <dcterms:modified xsi:type="dcterms:W3CDTF">2025-01-17T23:14:33Z</dcterms:modified>
</cp:coreProperties>
</file>