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7B06-F07E-4282-9D18-FA6BB9EED98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CD06-05C8-4551-8C6A-D4D0A004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0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7B06-F07E-4282-9D18-FA6BB9EED98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CD06-05C8-4551-8C6A-D4D0A004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8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7B06-F07E-4282-9D18-FA6BB9EED98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CD06-05C8-4551-8C6A-D4D0A004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7B06-F07E-4282-9D18-FA6BB9EED98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CD06-05C8-4551-8C6A-D4D0A004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2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7B06-F07E-4282-9D18-FA6BB9EED98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CD06-05C8-4551-8C6A-D4D0A004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2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7B06-F07E-4282-9D18-FA6BB9EED98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CD06-05C8-4551-8C6A-D4D0A004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7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7B06-F07E-4282-9D18-FA6BB9EED98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CD06-05C8-4551-8C6A-D4D0A004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5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7B06-F07E-4282-9D18-FA6BB9EED98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CD06-05C8-4551-8C6A-D4D0A004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6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7B06-F07E-4282-9D18-FA6BB9EED98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CD06-05C8-4551-8C6A-D4D0A004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7B06-F07E-4282-9D18-FA6BB9EED98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CD06-05C8-4551-8C6A-D4D0A004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7B06-F07E-4282-9D18-FA6BB9EED98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CD06-05C8-4551-8C6A-D4D0A004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0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7B06-F07E-4282-9D18-FA6BB9EED98E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2CD06-05C8-4551-8C6A-D4D0A004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jpg"/><Relationship Id="rId18" Type="http://schemas.openxmlformats.org/officeDocument/2006/relationships/image" Target="../media/image24.jpg"/><Relationship Id="rId26" Type="http://schemas.openxmlformats.org/officeDocument/2006/relationships/image" Target="../media/image32.jpg"/><Relationship Id="rId39" Type="http://schemas.openxmlformats.org/officeDocument/2006/relationships/image" Target="../media/image45.jpg"/><Relationship Id="rId21" Type="http://schemas.openxmlformats.org/officeDocument/2006/relationships/image" Target="../media/image27.jpg"/><Relationship Id="rId34" Type="http://schemas.openxmlformats.org/officeDocument/2006/relationships/image" Target="../media/image40.jpg"/><Relationship Id="rId42" Type="http://schemas.openxmlformats.org/officeDocument/2006/relationships/image" Target="../media/image48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6" Type="http://schemas.openxmlformats.org/officeDocument/2006/relationships/image" Target="../media/image22.jpg"/><Relationship Id="rId20" Type="http://schemas.openxmlformats.org/officeDocument/2006/relationships/image" Target="../media/image26.jpg"/><Relationship Id="rId29" Type="http://schemas.openxmlformats.org/officeDocument/2006/relationships/image" Target="../media/image35.jpg"/><Relationship Id="rId41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24" Type="http://schemas.openxmlformats.org/officeDocument/2006/relationships/image" Target="../media/image30.jpg"/><Relationship Id="rId32" Type="http://schemas.openxmlformats.org/officeDocument/2006/relationships/image" Target="../media/image38.jpg"/><Relationship Id="rId37" Type="http://schemas.openxmlformats.org/officeDocument/2006/relationships/image" Target="../media/image43.jpg"/><Relationship Id="rId40" Type="http://schemas.openxmlformats.org/officeDocument/2006/relationships/image" Target="../media/image46.jpg"/><Relationship Id="rId5" Type="http://schemas.openxmlformats.org/officeDocument/2006/relationships/image" Target="../media/image11.jpg"/><Relationship Id="rId15" Type="http://schemas.openxmlformats.org/officeDocument/2006/relationships/image" Target="../media/image21.jpg"/><Relationship Id="rId23" Type="http://schemas.openxmlformats.org/officeDocument/2006/relationships/image" Target="../media/image29.jpg"/><Relationship Id="rId28" Type="http://schemas.openxmlformats.org/officeDocument/2006/relationships/image" Target="../media/image34.jpg"/><Relationship Id="rId36" Type="http://schemas.openxmlformats.org/officeDocument/2006/relationships/image" Target="../media/image42.jpg"/><Relationship Id="rId10" Type="http://schemas.openxmlformats.org/officeDocument/2006/relationships/image" Target="../media/image16.jpg"/><Relationship Id="rId19" Type="http://schemas.openxmlformats.org/officeDocument/2006/relationships/image" Target="../media/image25.jpg"/><Relationship Id="rId31" Type="http://schemas.openxmlformats.org/officeDocument/2006/relationships/image" Target="../media/image37.jpg"/><Relationship Id="rId44" Type="http://schemas.openxmlformats.org/officeDocument/2006/relationships/image" Target="../media/image50.pn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20.jpg"/><Relationship Id="rId22" Type="http://schemas.openxmlformats.org/officeDocument/2006/relationships/image" Target="../media/image28.jpg"/><Relationship Id="rId27" Type="http://schemas.openxmlformats.org/officeDocument/2006/relationships/image" Target="../media/image33.jpg"/><Relationship Id="rId30" Type="http://schemas.openxmlformats.org/officeDocument/2006/relationships/image" Target="../media/image36.jpg"/><Relationship Id="rId35" Type="http://schemas.openxmlformats.org/officeDocument/2006/relationships/image" Target="../media/image41.jpg"/><Relationship Id="rId43" Type="http://schemas.openxmlformats.org/officeDocument/2006/relationships/image" Target="../media/image49.jpg"/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12" Type="http://schemas.openxmlformats.org/officeDocument/2006/relationships/image" Target="../media/image18.jpg"/><Relationship Id="rId17" Type="http://schemas.openxmlformats.org/officeDocument/2006/relationships/image" Target="../media/image23.jpg"/><Relationship Id="rId25" Type="http://schemas.openxmlformats.org/officeDocument/2006/relationships/image" Target="../media/image31.jpg"/><Relationship Id="rId33" Type="http://schemas.openxmlformats.org/officeDocument/2006/relationships/image" Target="../media/image39.jpg"/><Relationship Id="rId38" Type="http://schemas.openxmlformats.org/officeDocument/2006/relationships/image" Target="../media/image4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4" t="13102" r="7249" b="28709"/>
          <a:stretch/>
        </p:blipFill>
        <p:spPr>
          <a:xfrm>
            <a:off x="4472159" y="3079214"/>
            <a:ext cx="3400743" cy="834888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>
          <a:xfrm rot="5400000">
            <a:off x="6131488" y="4099418"/>
            <a:ext cx="755374" cy="3578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04322AB-AD11-4835-99BD-E0102178E066}"/>
              </a:ext>
            </a:extLst>
          </p:cNvPr>
          <p:cNvSpPr/>
          <p:nvPr/>
        </p:nvSpPr>
        <p:spPr>
          <a:xfrm>
            <a:off x="3341939" y="3299054"/>
            <a:ext cx="648160" cy="395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94B382B-1C9F-4962-9F24-EFA2651CCB26}"/>
              </a:ext>
            </a:extLst>
          </p:cNvPr>
          <p:cNvSpPr/>
          <p:nvPr/>
        </p:nvSpPr>
        <p:spPr>
          <a:xfrm>
            <a:off x="8354962" y="3299054"/>
            <a:ext cx="648160" cy="395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C2DC27-0B9A-492C-A58F-200D15D1EF70}"/>
              </a:ext>
            </a:extLst>
          </p:cNvPr>
          <p:cNvGrpSpPr/>
          <p:nvPr/>
        </p:nvGrpSpPr>
        <p:grpSpPr>
          <a:xfrm>
            <a:off x="585805" y="317968"/>
            <a:ext cx="2274074" cy="5243445"/>
            <a:chOff x="585805" y="317968"/>
            <a:chExt cx="2274074" cy="524344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221BE7F-5D03-4ABE-BFC7-48C7745B7073}"/>
                </a:ext>
              </a:extLst>
            </p:cNvPr>
            <p:cNvGrpSpPr/>
            <p:nvPr/>
          </p:nvGrpSpPr>
          <p:grpSpPr>
            <a:xfrm>
              <a:off x="585805" y="1431903"/>
              <a:ext cx="2274074" cy="4129510"/>
              <a:chOff x="585805" y="1499561"/>
              <a:chExt cx="2274074" cy="412951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904064" y="3577634"/>
                <a:ext cx="1637969" cy="2051437"/>
                <a:chOff x="1741335" y="2084721"/>
                <a:chExt cx="1637969" cy="2051437"/>
              </a:xfrm>
            </p:grpSpPr>
            <p:sp>
              <p:nvSpPr>
                <p:cNvPr id="6" name="Flowchart: Magnetic Disk 5"/>
                <p:cNvSpPr/>
                <p:nvPr/>
              </p:nvSpPr>
              <p:spPr>
                <a:xfrm>
                  <a:off x="1741335" y="2084721"/>
                  <a:ext cx="1637969" cy="2051437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4776" y="2847141"/>
                  <a:ext cx="1590675" cy="819150"/>
                </a:xfrm>
                <a:prstGeom prst="rect">
                  <a:avLst/>
                </a:prstGeom>
              </p:spPr>
            </p:pic>
          </p:grpSp>
          <p:sp>
            <p:nvSpPr>
              <p:cNvPr id="12" name="Flowchart: Document 11">
                <a:extLst>
                  <a:ext uri="{FF2B5EF4-FFF2-40B4-BE49-F238E27FC236}">
                    <a16:creationId xmlns:a16="http://schemas.microsoft.com/office/drawing/2014/main" id="{9BCFC170-CD35-40BD-87BD-2CDBB6DDCAE9}"/>
                  </a:ext>
                </a:extLst>
              </p:cNvPr>
              <p:cNvSpPr/>
              <p:nvPr/>
            </p:nvSpPr>
            <p:spPr>
              <a:xfrm>
                <a:off x="585805" y="1499561"/>
                <a:ext cx="2274074" cy="1696863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Text File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052A6F-DC3D-49B1-B4D8-162841732DF5}"/>
                </a:ext>
              </a:extLst>
            </p:cNvPr>
            <p:cNvSpPr txBox="1"/>
            <p:nvPr/>
          </p:nvSpPr>
          <p:spPr>
            <a:xfrm>
              <a:off x="881105" y="317968"/>
              <a:ext cx="16834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Input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652C5A-63DA-4D4E-ADD4-4712D6F74116}"/>
              </a:ext>
            </a:extLst>
          </p:cNvPr>
          <p:cNvGrpSpPr/>
          <p:nvPr/>
        </p:nvGrpSpPr>
        <p:grpSpPr>
          <a:xfrm>
            <a:off x="9485181" y="317968"/>
            <a:ext cx="2274074" cy="5243445"/>
            <a:chOff x="9485181" y="317968"/>
            <a:chExt cx="2274074" cy="524344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B44DE53-3A07-4B3F-A567-81F12BB2799A}"/>
                </a:ext>
              </a:extLst>
            </p:cNvPr>
            <p:cNvGrpSpPr/>
            <p:nvPr/>
          </p:nvGrpSpPr>
          <p:grpSpPr>
            <a:xfrm>
              <a:off x="9485181" y="1431903"/>
              <a:ext cx="2274074" cy="4129510"/>
              <a:chOff x="585805" y="1499561"/>
              <a:chExt cx="2274074" cy="412951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77785C0-64FD-4537-B29D-3D73F1F732E8}"/>
                  </a:ext>
                </a:extLst>
              </p:cNvPr>
              <p:cNvGrpSpPr/>
              <p:nvPr/>
            </p:nvGrpSpPr>
            <p:grpSpPr>
              <a:xfrm>
                <a:off x="904064" y="3577634"/>
                <a:ext cx="1637969" cy="2051437"/>
                <a:chOff x="1741335" y="2084721"/>
                <a:chExt cx="1637969" cy="2051437"/>
              </a:xfrm>
            </p:grpSpPr>
            <p:sp>
              <p:nvSpPr>
                <p:cNvPr id="16" name="Flowchart: Magnetic Disk 15">
                  <a:extLst>
                    <a:ext uri="{FF2B5EF4-FFF2-40B4-BE49-F238E27FC236}">
                      <a16:creationId xmlns:a16="http://schemas.microsoft.com/office/drawing/2014/main" id="{E6B9C1F5-EFD3-4B73-83D0-88453045CDEF}"/>
                    </a:ext>
                  </a:extLst>
                </p:cNvPr>
                <p:cNvSpPr/>
                <p:nvPr/>
              </p:nvSpPr>
              <p:spPr>
                <a:xfrm>
                  <a:off x="1741335" y="2084721"/>
                  <a:ext cx="1637969" cy="2051437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37D08CC7-23F9-46B7-96CB-60AB39FF5B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4776" y="2847141"/>
                  <a:ext cx="1590675" cy="819150"/>
                </a:xfrm>
                <a:prstGeom prst="rect">
                  <a:avLst/>
                </a:prstGeom>
              </p:spPr>
            </p:pic>
          </p:grpSp>
          <p:sp>
            <p:nvSpPr>
              <p:cNvPr id="15" name="Flowchart: Document 14">
                <a:extLst>
                  <a:ext uri="{FF2B5EF4-FFF2-40B4-BE49-F238E27FC236}">
                    <a16:creationId xmlns:a16="http://schemas.microsoft.com/office/drawing/2014/main" id="{92437954-DC45-42E2-9FB5-E22646946A9A}"/>
                  </a:ext>
                </a:extLst>
              </p:cNvPr>
              <p:cNvSpPr/>
              <p:nvPr/>
            </p:nvSpPr>
            <p:spPr>
              <a:xfrm>
                <a:off x="585805" y="1499561"/>
                <a:ext cx="2274074" cy="1696863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Text File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599E36-B0E1-4AD7-9DD3-BA3373F335A9}"/>
                </a:ext>
              </a:extLst>
            </p:cNvPr>
            <p:cNvSpPr txBox="1"/>
            <p:nvPr/>
          </p:nvSpPr>
          <p:spPr>
            <a:xfrm>
              <a:off x="9522398" y="317968"/>
              <a:ext cx="21996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Output</a:t>
              </a:r>
            </a:p>
          </p:txBody>
        </p:sp>
      </p:grpSp>
      <p:pic>
        <p:nvPicPr>
          <p:cNvPr id="22" name="Picture 21" descr="A black sign with white letters&#10;&#10;Description automatically generated">
            <a:extLst>
              <a:ext uri="{FF2B5EF4-FFF2-40B4-BE49-F238E27FC236}">
                <a16:creationId xmlns:a16="http://schemas.microsoft.com/office/drawing/2014/main" id="{E71F245A-0730-474A-9D9E-560BDDECB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134" y="5117932"/>
            <a:ext cx="3314082" cy="8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6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201" y="1341876"/>
            <a:ext cx="7727598" cy="41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6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191" y="983751"/>
            <a:ext cx="7747618" cy="489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5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896" y="965192"/>
            <a:ext cx="5052209" cy="492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4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755"/>
          <a:stretch/>
        </p:blipFill>
        <p:spPr>
          <a:xfrm>
            <a:off x="3065379" y="486033"/>
            <a:ext cx="6061242" cy="588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3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031856" y="1499725"/>
            <a:ext cx="3994343" cy="4707078"/>
            <a:chOff x="3942041" y="1674660"/>
            <a:chExt cx="3994343" cy="470707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722" y="3738294"/>
              <a:ext cx="266700" cy="2667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695" y="3738294"/>
              <a:ext cx="266700" cy="2667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1585" y="1674660"/>
              <a:ext cx="266700" cy="2667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695" y="3390915"/>
              <a:ext cx="266700" cy="2667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8396" y="3738294"/>
              <a:ext cx="266700" cy="2667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722" y="2663993"/>
              <a:ext cx="266700" cy="2667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8396" y="3390915"/>
              <a:ext cx="266700" cy="2667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449" y="3738294"/>
              <a:ext cx="266700" cy="2667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124" y="2663993"/>
              <a:ext cx="266700" cy="2667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8396" y="3020100"/>
              <a:ext cx="266700" cy="2667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722" y="3020100"/>
              <a:ext cx="266700" cy="2667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1585" y="3020100"/>
              <a:ext cx="266700" cy="2667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1585" y="3390915"/>
              <a:ext cx="266700" cy="2667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124" y="3738294"/>
              <a:ext cx="266700" cy="2667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124" y="3020100"/>
              <a:ext cx="266700" cy="2667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1585" y="3738294"/>
              <a:ext cx="266700" cy="2667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722" y="1674660"/>
              <a:ext cx="266700" cy="26670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449" y="3390915"/>
              <a:ext cx="266700" cy="2667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722" y="2320427"/>
              <a:ext cx="266700" cy="2667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722" y="3390915"/>
              <a:ext cx="266700" cy="26670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124" y="3390915"/>
              <a:ext cx="266700" cy="26670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695" y="3020100"/>
              <a:ext cx="266700" cy="26670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449" y="3020100"/>
              <a:ext cx="266700" cy="26670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1585" y="2663993"/>
              <a:ext cx="266700" cy="26670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8396" y="2663993"/>
              <a:ext cx="266700" cy="26670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449" y="2663993"/>
              <a:ext cx="266700" cy="26670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695" y="2663993"/>
              <a:ext cx="266700" cy="2667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1585" y="2320427"/>
              <a:ext cx="266700" cy="26670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8396" y="2320427"/>
              <a:ext cx="266700" cy="26670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124" y="2320427"/>
              <a:ext cx="266700" cy="26670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1585" y="1998103"/>
              <a:ext cx="266700" cy="26670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449" y="2320427"/>
              <a:ext cx="266700" cy="2667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695" y="2320427"/>
              <a:ext cx="266700" cy="26670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124" y="1998103"/>
              <a:ext cx="266700" cy="26670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8396" y="1998103"/>
              <a:ext cx="266700" cy="26670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695" y="1998103"/>
              <a:ext cx="266700" cy="26670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449" y="1998103"/>
              <a:ext cx="266700" cy="266700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722" y="1998103"/>
              <a:ext cx="266700" cy="26670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8396" y="1674660"/>
              <a:ext cx="266700" cy="26670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124" y="1674660"/>
              <a:ext cx="266700" cy="26670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449" y="1674660"/>
              <a:ext cx="266700" cy="266700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695" y="1674660"/>
              <a:ext cx="266700" cy="266700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684" y="3738294"/>
              <a:ext cx="266700" cy="266700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3657" y="3738294"/>
              <a:ext cx="266700" cy="26670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8547" y="1674660"/>
              <a:ext cx="266700" cy="26670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3657" y="3390915"/>
              <a:ext cx="266700" cy="26670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358" y="3738294"/>
              <a:ext cx="266700" cy="266700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684" y="2663993"/>
              <a:ext cx="266700" cy="26670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358" y="3390915"/>
              <a:ext cx="266700" cy="266700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8411" y="3738294"/>
              <a:ext cx="266700" cy="26670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086" y="2663993"/>
              <a:ext cx="266700" cy="26670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358" y="3020100"/>
              <a:ext cx="266700" cy="26670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684" y="3020100"/>
              <a:ext cx="266700" cy="26670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8547" y="3020100"/>
              <a:ext cx="266700" cy="26670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8547" y="3390915"/>
              <a:ext cx="266700" cy="26670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086" y="3738294"/>
              <a:ext cx="266700" cy="2667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086" y="3020100"/>
              <a:ext cx="266700" cy="2667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8547" y="3738294"/>
              <a:ext cx="266700" cy="2667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684" y="1674660"/>
              <a:ext cx="266700" cy="2667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8411" y="3390915"/>
              <a:ext cx="266700" cy="26670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684" y="2320427"/>
              <a:ext cx="266700" cy="2667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684" y="3390915"/>
              <a:ext cx="266700" cy="2667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086" y="3390915"/>
              <a:ext cx="266700" cy="266700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3657" y="3020100"/>
              <a:ext cx="266700" cy="266700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8411" y="3020100"/>
              <a:ext cx="266700" cy="266700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8547" y="2663993"/>
              <a:ext cx="266700" cy="266700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358" y="2663993"/>
              <a:ext cx="266700" cy="266700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8411" y="2663993"/>
              <a:ext cx="266700" cy="26670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3657" y="2663993"/>
              <a:ext cx="266700" cy="266700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8547" y="2320427"/>
              <a:ext cx="266700" cy="266700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358" y="2320427"/>
              <a:ext cx="266700" cy="266700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086" y="2320427"/>
              <a:ext cx="266700" cy="266700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8547" y="1998103"/>
              <a:ext cx="266700" cy="266700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8411" y="2320427"/>
              <a:ext cx="266700" cy="266700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3657" y="2320427"/>
              <a:ext cx="266700" cy="266700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086" y="1998103"/>
              <a:ext cx="266700" cy="266700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358" y="1998103"/>
              <a:ext cx="266700" cy="266700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3657" y="1998103"/>
              <a:ext cx="266700" cy="266700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8411" y="1998103"/>
              <a:ext cx="266700" cy="266700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9684" y="1998103"/>
              <a:ext cx="266700" cy="266700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358" y="1674660"/>
              <a:ext cx="266700" cy="266700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086" y="1674660"/>
              <a:ext cx="266700" cy="266700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8411" y="1674660"/>
              <a:ext cx="266700" cy="266700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3657" y="1674660"/>
              <a:ext cx="266700" cy="266700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068" y="6115038"/>
              <a:ext cx="266700" cy="266700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2041" y="6115038"/>
              <a:ext cx="266700" cy="266700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6931" y="4051404"/>
              <a:ext cx="266700" cy="266700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2041" y="5767659"/>
              <a:ext cx="266700" cy="266700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742" y="6115038"/>
              <a:ext cx="266700" cy="266700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068" y="5040737"/>
              <a:ext cx="266700" cy="266700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742" y="5767659"/>
              <a:ext cx="266700" cy="266700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795" y="6115038"/>
              <a:ext cx="266700" cy="266700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470" y="5040737"/>
              <a:ext cx="266700" cy="266700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742" y="5396844"/>
              <a:ext cx="266700" cy="266700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068" y="5396844"/>
              <a:ext cx="266700" cy="266700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6931" y="5396844"/>
              <a:ext cx="266700" cy="266700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6931" y="5767659"/>
              <a:ext cx="266700" cy="266700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470" y="6115038"/>
              <a:ext cx="266700" cy="266700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470" y="5396844"/>
              <a:ext cx="266700" cy="266700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6931" y="6115038"/>
              <a:ext cx="266700" cy="266700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068" y="4051404"/>
              <a:ext cx="266700" cy="266700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795" y="5767659"/>
              <a:ext cx="266700" cy="266700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068" y="4697171"/>
              <a:ext cx="266700" cy="266700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068" y="5767659"/>
              <a:ext cx="266700" cy="266700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470" y="5767659"/>
              <a:ext cx="266700" cy="266700"/>
            </a:xfrm>
            <a:prstGeom prst="rect">
              <a:avLst/>
            </a:prstGeom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2041" y="5396844"/>
              <a:ext cx="266700" cy="266700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795" y="5396844"/>
              <a:ext cx="266700" cy="266700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6931" y="5040737"/>
              <a:ext cx="266700" cy="266700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742" y="5040737"/>
              <a:ext cx="266700" cy="266700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795" y="5040737"/>
              <a:ext cx="266700" cy="266700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2041" y="5040737"/>
              <a:ext cx="266700" cy="266700"/>
            </a:xfrm>
            <a:prstGeom prst="rect">
              <a:avLst/>
            </a:prstGeom>
          </p:spPr>
        </p:pic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6931" y="4697171"/>
              <a:ext cx="266700" cy="266700"/>
            </a:xfrm>
            <a:prstGeom prst="rect">
              <a:avLst/>
            </a:prstGeom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742" y="4697171"/>
              <a:ext cx="266700" cy="266700"/>
            </a:xfrm>
            <a:prstGeom prst="rect">
              <a:avLst/>
            </a:prstGeom>
          </p:spPr>
        </p:pic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470" y="4697171"/>
              <a:ext cx="266700" cy="266700"/>
            </a:xfrm>
            <a:prstGeom prst="rect">
              <a:avLst/>
            </a:prstGeom>
          </p:spPr>
        </p:pic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6931" y="4374847"/>
              <a:ext cx="266700" cy="266700"/>
            </a:xfrm>
            <a:prstGeom prst="rect">
              <a:avLst/>
            </a:prstGeom>
          </p:spPr>
        </p:pic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795" y="4697171"/>
              <a:ext cx="266700" cy="266700"/>
            </a:xfrm>
            <a:prstGeom prst="rect">
              <a:avLst/>
            </a:prstGeom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2041" y="4697171"/>
              <a:ext cx="266700" cy="266700"/>
            </a:xfrm>
            <a:prstGeom prst="rect">
              <a:avLst/>
            </a:prstGeom>
          </p:spPr>
        </p:pic>
        <p:pic>
          <p:nvPicPr>
            <p:cNvPr id="147" name="Picture 146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470" y="4374847"/>
              <a:ext cx="266700" cy="266700"/>
            </a:xfrm>
            <a:prstGeom prst="rect">
              <a:avLst/>
            </a:prstGeom>
          </p:spPr>
        </p:pic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742" y="4374847"/>
              <a:ext cx="266700" cy="266700"/>
            </a:xfrm>
            <a:prstGeom prst="rect">
              <a:avLst/>
            </a:prstGeom>
          </p:spPr>
        </p:pic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2041" y="4374847"/>
              <a:ext cx="266700" cy="266700"/>
            </a:xfrm>
            <a:prstGeom prst="rect">
              <a:avLst/>
            </a:prstGeom>
          </p:spPr>
        </p:pic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795" y="4374847"/>
              <a:ext cx="266700" cy="266700"/>
            </a:xfrm>
            <a:prstGeom prst="rect">
              <a:avLst/>
            </a:prstGeom>
          </p:spPr>
        </p:pic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068" y="4374847"/>
              <a:ext cx="266700" cy="266700"/>
            </a:xfrm>
            <a:prstGeom prst="rect">
              <a:avLst/>
            </a:prstGeom>
          </p:spPr>
        </p:pic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742" y="4051404"/>
              <a:ext cx="266700" cy="266700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470" y="4051404"/>
              <a:ext cx="266700" cy="266700"/>
            </a:xfrm>
            <a:prstGeom prst="rect">
              <a:avLst/>
            </a:prstGeom>
          </p:spPr>
        </p:pic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795" y="4051404"/>
              <a:ext cx="266700" cy="266700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2041" y="4051404"/>
              <a:ext cx="266700" cy="266700"/>
            </a:xfrm>
            <a:prstGeom prst="rect">
              <a:avLst/>
            </a:prstGeom>
          </p:spPr>
        </p:pic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030" y="6115038"/>
              <a:ext cx="266700" cy="266700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003" y="6115038"/>
              <a:ext cx="266700" cy="266700"/>
            </a:xfrm>
            <a:prstGeom prst="rect">
              <a:avLst/>
            </a:prstGeom>
          </p:spPr>
        </p:pic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893" y="4051404"/>
              <a:ext cx="266700" cy="266700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003" y="5767659"/>
              <a:ext cx="266700" cy="266700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704" y="6115038"/>
              <a:ext cx="266700" cy="266700"/>
            </a:xfrm>
            <a:prstGeom prst="rect">
              <a:avLst/>
            </a:prstGeom>
          </p:spPr>
        </p:pic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030" y="5040737"/>
              <a:ext cx="266700" cy="266700"/>
            </a:xfrm>
            <a:prstGeom prst="rect">
              <a:avLst/>
            </a:prstGeom>
          </p:spPr>
        </p:pic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704" y="5767659"/>
              <a:ext cx="266700" cy="266700"/>
            </a:xfrm>
            <a:prstGeom prst="rect">
              <a:avLst/>
            </a:prstGeom>
          </p:spPr>
        </p:pic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757" y="6115038"/>
              <a:ext cx="266700" cy="266700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3432" y="5040737"/>
              <a:ext cx="266700" cy="266700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704" y="5396844"/>
              <a:ext cx="266700" cy="266700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030" y="5396844"/>
              <a:ext cx="266700" cy="266700"/>
            </a:xfrm>
            <a:prstGeom prst="rect">
              <a:avLst/>
            </a:prstGeom>
          </p:spPr>
        </p:pic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893" y="5396844"/>
              <a:ext cx="266700" cy="266700"/>
            </a:xfrm>
            <a:prstGeom prst="rect">
              <a:avLst/>
            </a:prstGeom>
          </p:spPr>
        </p:pic>
        <p:pic>
          <p:nvPicPr>
            <p:cNvPr id="168" name="Picture 16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893" y="5767659"/>
              <a:ext cx="266700" cy="266700"/>
            </a:xfrm>
            <a:prstGeom prst="rect">
              <a:avLst/>
            </a:prstGeom>
          </p:spPr>
        </p:pic>
        <p:pic>
          <p:nvPicPr>
            <p:cNvPr id="169" name="Picture 16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3432" y="6115038"/>
              <a:ext cx="266700" cy="266700"/>
            </a:xfrm>
            <a:prstGeom prst="rect">
              <a:avLst/>
            </a:prstGeom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3432" y="5396844"/>
              <a:ext cx="266700" cy="266700"/>
            </a:xfrm>
            <a:prstGeom prst="rect">
              <a:avLst/>
            </a:prstGeom>
          </p:spPr>
        </p:pic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893" y="6115038"/>
              <a:ext cx="266700" cy="266700"/>
            </a:xfrm>
            <a:prstGeom prst="rect">
              <a:avLst/>
            </a:prstGeom>
          </p:spPr>
        </p:pic>
        <p:pic>
          <p:nvPicPr>
            <p:cNvPr id="172" name="Picture 171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030" y="4051404"/>
              <a:ext cx="266700" cy="266700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757" y="5767659"/>
              <a:ext cx="266700" cy="266700"/>
            </a:xfrm>
            <a:prstGeom prst="rect">
              <a:avLst/>
            </a:prstGeom>
          </p:spPr>
        </p:pic>
        <p:pic>
          <p:nvPicPr>
            <p:cNvPr id="174" name="Picture 173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030" y="4697171"/>
              <a:ext cx="266700" cy="266700"/>
            </a:xfrm>
            <a:prstGeom prst="rect">
              <a:avLst/>
            </a:prstGeom>
          </p:spPr>
        </p:pic>
        <p:pic>
          <p:nvPicPr>
            <p:cNvPr id="175" name="Picture 174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030" y="5767659"/>
              <a:ext cx="266700" cy="266700"/>
            </a:xfrm>
            <a:prstGeom prst="rect">
              <a:avLst/>
            </a:prstGeom>
          </p:spPr>
        </p:pic>
        <p:pic>
          <p:nvPicPr>
            <p:cNvPr id="176" name="Picture 175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3432" y="5767659"/>
              <a:ext cx="266700" cy="266700"/>
            </a:xfrm>
            <a:prstGeom prst="rect">
              <a:avLst/>
            </a:prstGeom>
          </p:spPr>
        </p:pic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003" y="5396844"/>
              <a:ext cx="266700" cy="266700"/>
            </a:xfrm>
            <a:prstGeom prst="rect">
              <a:avLst/>
            </a:prstGeom>
          </p:spPr>
        </p:pic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757" y="5396844"/>
              <a:ext cx="266700" cy="266700"/>
            </a:xfrm>
            <a:prstGeom prst="rect">
              <a:avLst/>
            </a:prstGeom>
          </p:spPr>
        </p:pic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893" y="5040737"/>
              <a:ext cx="266700" cy="266700"/>
            </a:xfrm>
            <a:prstGeom prst="rect">
              <a:avLst/>
            </a:prstGeom>
          </p:spPr>
        </p:pic>
        <p:pic>
          <p:nvPicPr>
            <p:cNvPr id="180" name="Picture 179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704" y="5040737"/>
              <a:ext cx="266700" cy="266700"/>
            </a:xfrm>
            <a:prstGeom prst="rect">
              <a:avLst/>
            </a:prstGeom>
          </p:spPr>
        </p:pic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757" y="5040737"/>
              <a:ext cx="266700" cy="266700"/>
            </a:xfrm>
            <a:prstGeom prst="rect">
              <a:avLst/>
            </a:prstGeom>
          </p:spPr>
        </p:pic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003" y="5040737"/>
              <a:ext cx="266700" cy="266700"/>
            </a:xfrm>
            <a:prstGeom prst="rect">
              <a:avLst/>
            </a:prstGeom>
          </p:spPr>
        </p:pic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893" y="4697171"/>
              <a:ext cx="266700" cy="266700"/>
            </a:xfrm>
            <a:prstGeom prst="rect">
              <a:avLst/>
            </a:prstGeom>
          </p:spPr>
        </p:pic>
        <p:pic>
          <p:nvPicPr>
            <p:cNvPr id="184" name="Picture 183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704" y="4697171"/>
              <a:ext cx="266700" cy="266700"/>
            </a:xfrm>
            <a:prstGeom prst="rect">
              <a:avLst/>
            </a:prstGeom>
          </p:spPr>
        </p:pic>
        <p:pic>
          <p:nvPicPr>
            <p:cNvPr id="185" name="Picture 184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3432" y="4697171"/>
              <a:ext cx="266700" cy="266700"/>
            </a:xfrm>
            <a:prstGeom prst="rect">
              <a:avLst/>
            </a:prstGeom>
          </p:spPr>
        </p:pic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893" y="4374847"/>
              <a:ext cx="266700" cy="266700"/>
            </a:xfrm>
            <a:prstGeom prst="rect">
              <a:avLst/>
            </a:prstGeom>
          </p:spPr>
        </p:pic>
        <p:pic>
          <p:nvPicPr>
            <p:cNvPr id="187" name="Picture 186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757" y="4697171"/>
              <a:ext cx="266700" cy="266700"/>
            </a:xfrm>
            <a:prstGeom prst="rect">
              <a:avLst/>
            </a:prstGeom>
          </p:spPr>
        </p:pic>
        <p:pic>
          <p:nvPicPr>
            <p:cNvPr id="188" name="Picture 187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003" y="4697171"/>
              <a:ext cx="266700" cy="266700"/>
            </a:xfrm>
            <a:prstGeom prst="rect">
              <a:avLst/>
            </a:prstGeom>
          </p:spPr>
        </p:pic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3432" y="4374847"/>
              <a:ext cx="266700" cy="266700"/>
            </a:xfrm>
            <a:prstGeom prst="rect">
              <a:avLst/>
            </a:prstGeom>
          </p:spPr>
        </p:pic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704" y="4374847"/>
              <a:ext cx="266700" cy="266700"/>
            </a:xfrm>
            <a:prstGeom prst="rect">
              <a:avLst/>
            </a:prstGeom>
          </p:spPr>
        </p:pic>
        <p:pic>
          <p:nvPicPr>
            <p:cNvPr id="191" name="Picture 190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003" y="4374847"/>
              <a:ext cx="266700" cy="266700"/>
            </a:xfrm>
            <a:prstGeom prst="rect">
              <a:avLst/>
            </a:prstGeom>
          </p:spPr>
        </p:pic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757" y="4374847"/>
              <a:ext cx="266700" cy="266700"/>
            </a:xfrm>
            <a:prstGeom prst="rect">
              <a:avLst/>
            </a:prstGeom>
          </p:spPr>
        </p:pic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030" y="4374847"/>
              <a:ext cx="266700" cy="266700"/>
            </a:xfrm>
            <a:prstGeom prst="rect">
              <a:avLst/>
            </a:prstGeom>
          </p:spPr>
        </p:pic>
        <p:pic>
          <p:nvPicPr>
            <p:cNvPr id="194" name="Picture 193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704" y="4051404"/>
              <a:ext cx="266700" cy="266700"/>
            </a:xfrm>
            <a:prstGeom prst="rect">
              <a:avLst/>
            </a:prstGeom>
          </p:spPr>
        </p:pic>
        <p:pic>
          <p:nvPicPr>
            <p:cNvPr id="195" name="Picture 194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3432" y="4051404"/>
              <a:ext cx="266700" cy="266700"/>
            </a:xfrm>
            <a:prstGeom prst="rect">
              <a:avLst/>
            </a:prstGeom>
          </p:spPr>
        </p:pic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757" y="4051404"/>
              <a:ext cx="266700" cy="266700"/>
            </a:xfrm>
            <a:prstGeom prst="rect">
              <a:avLst/>
            </a:prstGeom>
          </p:spPr>
        </p:pic>
        <p:pic>
          <p:nvPicPr>
            <p:cNvPr id="197" name="Picture 196"/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003" y="4051404"/>
              <a:ext cx="266700" cy="266700"/>
            </a:xfrm>
            <a:prstGeom prst="rect">
              <a:avLst/>
            </a:prstGeom>
          </p:spPr>
        </p:pic>
      </p:grpSp>
      <p:sp>
        <p:nvSpPr>
          <p:cNvPr id="199" name="Title 1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MNIST Handwriting Recognition Dataset</a:t>
            </a:r>
          </a:p>
        </p:txBody>
      </p:sp>
      <p:pic>
        <p:nvPicPr>
          <p:cNvPr id="201" name="Picture 200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39" y="1686558"/>
            <a:ext cx="5114925" cy="4257675"/>
          </a:xfrm>
          <a:prstGeom prst="rect">
            <a:avLst/>
          </a:prstGeom>
        </p:spPr>
      </p:pic>
      <p:sp>
        <p:nvSpPr>
          <p:cNvPr id="202" name="TextBox 201"/>
          <p:cNvSpPr txBox="1"/>
          <p:nvPr/>
        </p:nvSpPr>
        <p:spPr>
          <a:xfrm>
            <a:off x="6329238" y="6073453"/>
            <a:ext cx="5417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From: http://neuralnetworksanddeeplearning.com/chap1.html</a:t>
            </a:r>
          </a:p>
        </p:txBody>
      </p:sp>
    </p:spTree>
    <p:extLst>
      <p:ext uri="{BB962C8B-B14F-4D97-AF65-F5344CB8AC3E}">
        <p14:creationId xmlns:p14="http://schemas.microsoft.com/office/powerpoint/2010/main" val="2104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MNIST Handwriting Recognition Dataset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Bradley, Jim R</dc:creator>
  <cp:lastModifiedBy>James R. Bradley</cp:lastModifiedBy>
  <cp:revision>7</cp:revision>
  <dcterms:created xsi:type="dcterms:W3CDTF">2018-04-25T17:21:05Z</dcterms:created>
  <dcterms:modified xsi:type="dcterms:W3CDTF">2020-06-22T17:32:49Z</dcterms:modified>
</cp:coreProperties>
</file>