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33" Type="http://schemas.openxmlformats.org/officeDocument/2006/relationships/font" Target="fonts/GillSans-regular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Gill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f04c233f74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f04c233f74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2f04c233f74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2f04c233f74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f04c233f74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f04c233f74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2f04c233f74_0_2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2f04c233f74_0_2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2f04c233f74_0_2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2f04c233f74_0_2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f04c233f74_0_2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f04c233f74_0_2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04c233f7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04c233f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this slide makes sense.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04c233f7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04c233f7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sure this slide makes sense.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f04c233f7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f04c233f7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f04c233f74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f04c233f74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f04c233f74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f04c233f74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f04c233f7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f04c233f7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f04c233f74_0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f04c233f74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2f04c233f74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2f04c233f74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Datacenters – unused slides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 - Bisection Bandwidth</a:t>
            </a:r>
            <a:endParaRPr/>
          </a:p>
        </p:txBody>
      </p:sp>
      <p:sp>
        <p:nvSpPr>
          <p:cNvPr id="1672" name="Google Shape;1672;p33"/>
          <p:cNvSpPr/>
          <p:nvPr/>
        </p:nvSpPr>
        <p:spPr>
          <a:xfrm>
            <a:off x="32104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3" name="Google Shape;1673;p33"/>
          <p:cNvSpPr/>
          <p:nvPr/>
        </p:nvSpPr>
        <p:spPr>
          <a:xfrm>
            <a:off x="32104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4" name="Google Shape;1674;p33"/>
          <p:cNvSpPr/>
          <p:nvPr/>
        </p:nvSpPr>
        <p:spPr>
          <a:xfrm>
            <a:off x="32104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5" name="Google Shape;1675;p33"/>
          <p:cNvSpPr/>
          <p:nvPr/>
        </p:nvSpPr>
        <p:spPr>
          <a:xfrm>
            <a:off x="32104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6" name="Google Shape;1676;p33"/>
          <p:cNvSpPr/>
          <p:nvPr/>
        </p:nvSpPr>
        <p:spPr>
          <a:xfrm>
            <a:off x="445722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7" name="Google Shape;1677;p33"/>
          <p:cNvSpPr/>
          <p:nvPr/>
        </p:nvSpPr>
        <p:spPr>
          <a:xfrm>
            <a:off x="445722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8" name="Google Shape;1678;p33"/>
          <p:cNvSpPr/>
          <p:nvPr/>
        </p:nvSpPr>
        <p:spPr>
          <a:xfrm>
            <a:off x="445722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9" name="Google Shape;1679;p33"/>
          <p:cNvSpPr/>
          <p:nvPr/>
        </p:nvSpPr>
        <p:spPr>
          <a:xfrm>
            <a:off x="445722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80" name="Google Shape;1680;p33"/>
          <p:cNvSpPr/>
          <p:nvPr/>
        </p:nvSpPr>
        <p:spPr>
          <a:xfrm>
            <a:off x="57039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81" name="Google Shape;1681;p33"/>
          <p:cNvSpPr/>
          <p:nvPr/>
        </p:nvSpPr>
        <p:spPr>
          <a:xfrm>
            <a:off x="57039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82" name="Google Shape;1682;p33"/>
          <p:cNvSpPr/>
          <p:nvPr/>
        </p:nvSpPr>
        <p:spPr>
          <a:xfrm>
            <a:off x="57039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83" name="Google Shape;1683;p33"/>
          <p:cNvSpPr/>
          <p:nvPr/>
        </p:nvSpPr>
        <p:spPr>
          <a:xfrm>
            <a:off x="57039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684" name="Google Shape;1684;p33"/>
          <p:cNvCxnSpPr>
            <a:stCxn id="1672" idx="3"/>
            <a:endCxn id="1676" idx="1"/>
          </p:cNvCxnSpPr>
          <p:nvPr/>
        </p:nvCxnSpPr>
        <p:spPr>
          <a:xfrm>
            <a:off x="36868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3"/>
          <p:cNvCxnSpPr>
            <a:stCxn id="1672" idx="3"/>
            <a:endCxn id="1677" idx="1"/>
          </p:cNvCxnSpPr>
          <p:nvPr/>
        </p:nvCxnSpPr>
        <p:spPr>
          <a:xfrm>
            <a:off x="36868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33"/>
          <p:cNvCxnSpPr>
            <a:stCxn id="1672" idx="3"/>
            <a:endCxn id="1678" idx="1"/>
          </p:cNvCxnSpPr>
          <p:nvPr/>
        </p:nvCxnSpPr>
        <p:spPr>
          <a:xfrm>
            <a:off x="3686875" y="165248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33"/>
          <p:cNvCxnSpPr>
            <a:stCxn id="1672" idx="3"/>
            <a:endCxn id="1679" idx="1"/>
          </p:cNvCxnSpPr>
          <p:nvPr/>
        </p:nvCxnSpPr>
        <p:spPr>
          <a:xfrm>
            <a:off x="3686875" y="1652481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33"/>
          <p:cNvCxnSpPr>
            <a:stCxn id="1673" idx="3"/>
            <a:endCxn id="1676" idx="1"/>
          </p:cNvCxnSpPr>
          <p:nvPr/>
        </p:nvCxnSpPr>
        <p:spPr>
          <a:xfrm flipH="1" rot="10800000">
            <a:off x="36868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3"/>
          <p:cNvCxnSpPr>
            <a:stCxn id="1673" idx="3"/>
            <a:endCxn id="1677" idx="1"/>
          </p:cNvCxnSpPr>
          <p:nvPr/>
        </p:nvCxnSpPr>
        <p:spPr>
          <a:xfrm>
            <a:off x="368687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3"/>
          <p:cNvCxnSpPr>
            <a:stCxn id="1673" idx="3"/>
            <a:endCxn id="1678" idx="1"/>
          </p:cNvCxnSpPr>
          <p:nvPr/>
        </p:nvCxnSpPr>
        <p:spPr>
          <a:xfrm>
            <a:off x="3686875" y="2268406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33"/>
          <p:cNvCxnSpPr>
            <a:stCxn id="1673" idx="3"/>
            <a:endCxn id="1679" idx="1"/>
          </p:cNvCxnSpPr>
          <p:nvPr/>
        </p:nvCxnSpPr>
        <p:spPr>
          <a:xfrm>
            <a:off x="3686875" y="226840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3"/>
          <p:cNvCxnSpPr>
            <a:stCxn id="1674" idx="3"/>
            <a:endCxn id="1676" idx="1"/>
          </p:cNvCxnSpPr>
          <p:nvPr/>
        </p:nvCxnSpPr>
        <p:spPr>
          <a:xfrm flipH="1" rot="10800000">
            <a:off x="3686875" y="165253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3"/>
          <p:cNvCxnSpPr>
            <a:stCxn id="1674" idx="3"/>
            <a:endCxn id="1677" idx="1"/>
          </p:cNvCxnSpPr>
          <p:nvPr/>
        </p:nvCxnSpPr>
        <p:spPr>
          <a:xfrm flipH="1" rot="10800000">
            <a:off x="3686875" y="2268431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33"/>
          <p:cNvCxnSpPr>
            <a:endCxn id="1678" idx="1"/>
          </p:cNvCxnSpPr>
          <p:nvPr/>
        </p:nvCxnSpPr>
        <p:spPr>
          <a:xfrm>
            <a:off x="368682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33"/>
          <p:cNvCxnSpPr>
            <a:stCxn id="1674" idx="3"/>
            <a:endCxn id="1679" idx="1"/>
          </p:cNvCxnSpPr>
          <p:nvPr/>
        </p:nvCxnSpPr>
        <p:spPr>
          <a:xfrm>
            <a:off x="36868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33"/>
          <p:cNvCxnSpPr>
            <a:stCxn id="1675" idx="3"/>
            <a:endCxn id="1676" idx="1"/>
          </p:cNvCxnSpPr>
          <p:nvPr/>
        </p:nvCxnSpPr>
        <p:spPr>
          <a:xfrm flipH="1" rot="10800000">
            <a:off x="3686875" y="1652556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33"/>
          <p:cNvCxnSpPr>
            <a:stCxn id="1675" idx="3"/>
            <a:endCxn id="1677" idx="1"/>
          </p:cNvCxnSpPr>
          <p:nvPr/>
        </p:nvCxnSpPr>
        <p:spPr>
          <a:xfrm flipH="1" rot="10800000">
            <a:off x="3686875" y="226845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33"/>
          <p:cNvCxnSpPr>
            <a:stCxn id="1675" idx="3"/>
            <a:endCxn id="1678" idx="1"/>
          </p:cNvCxnSpPr>
          <p:nvPr/>
        </p:nvCxnSpPr>
        <p:spPr>
          <a:xfrm flipH="1" rot="10800000">
            <a:off x="3686875" y="349395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33"/>
          <p:cNvCxnSpPr>
            <a:stCxn id="1675" idx="3"/>
            <a:endCxn id="1679" idx="1"/>
          </p:cNvCxnSpPr>
          <p:nvPr/>
        </p:nvCxnSpPr>
        <p:spPr>
          <a:xfrm>
            <a:off x="368687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33"/>
          <p:cNvCxnSpPr>
            <a:stCxn id="1680" idx="1"/>
            <a:endCxn id="1676" idx="3"/>
          </p:cNvCxnSpPr>
          <p:nvPr/>
        </p:nvCxnSpPr>
        <p:spPr>
          <a:xfrm rot="10800000">
            <a:off x="49335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33"/>
          <p:cNvCxnSpPr>
            <a:stCxn id="1680" idx="1"/>
            <a:endCxn id="1677" idx="3"/>
          </p:cNvCxnSpPr>
          <p:nvPr/>
        </p:nvCxnSpPr>
        <p:spPr>
          <a:xfrm flipH="1">
            <a:off x="49335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33"/>
          <p:cNvCxnSpPr>
            <a:stCxn id="1680" idx="1"/>
            <a:endCxn id="1678" idx="3"/>
          </p:cNvCxnSpPr>
          <p:nvPr/>
        </p:nvCxnSpPr>
        <p:spPr>
          <a:xfrm flipH="1">
            <a:off x="4933575" y="165248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33"/>
          <p:cNvCxnSpPr>
            <a:stCxn id="1680" idx="1"/>
            <a:endCxn id="1679" idx="3"/>
          </p:cNvCxnSpPr>
          <p:nvPr/>
        </p:nvCxnSpPr>
        <p:spPr>
          <a:xfrm flipH="1">
            <a:off x="4933575" y="1652481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33"/>
          <p:cNvCxnSpPr>
            <a:stCxn id="1679" idx="3"/>
            <a:endCxn id="1683" idx="1"/>
          </p:cNvCxnSpPr>
          <p:nvPr/>
        </p:nvCxnSpPr>
        <p:spPr>
          <a:xfrm>
            <a:off x="493362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33"/>
          <p:cNvCxnSpPr>
            <a:stCxn id="1678" idx="3"/>
            <a:endCxn id="1683" idx="1"/>
          </p:cNvCxnSpPr>
          <p:nvPr/>
        </p:nvCxnSpPr>
        <p:spPr>
          <a:xfrm>
            <a:off x="493362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33"/>
          <p:cNvCxnSpPr>
            <a:stCxn id="1677" idx="3"/>
            <a:endCxn id="1683" idx="1"/>
          </p:cNvCxnSpPr>
          <p:nvPr/>
        </p:nvCxnSpPr>
        <p:spPr>
          <a:xfrm>
            <a:off x="4933625" y="226840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33"/>
          <p:cNvCxnSpPr>
            <a:stCxn id="1676" idx="3"/>
            <a:endCxn id="1683" idx="1"/>
          </p:cNvCxnSpPr>
          <p:nvPr/>
        </p:nvCxnSpPr>
        <p:spPr>
          <a:xfrm>
            <a:off x="4933625" y="1652481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33"/>
          <p:cNvCxnSpPr>
            <a:stCxn id="1677" idx="3"/>
            <a:endCxn id="1681" idx="1"/>
          </p:cNvCxnSpPr>
          <p:nvPr/>
        </p:nvCxnSpPr>
        <p:spPr>
          <a:xfrm>
            <a:off x="493362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33"/>
          <p:cNvCxnSpPr>
            <a:stCxn id="1681" idx="1"/>
            <a:endCxn id="1678" idx="3"/>
          </p:cNvCxnSpPr>
          <p:nvPr/>
        </p:nvCxnSpPr>
        <p:spPr>
          <a:xfrm flipH="1">
            <a:off x="4933575" y="2268406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3"/>
          <p:cNvCxnSpPr>
            <a:stCxn id="1681" idx="1"/>
            <a:endCxn id="1676" idx="3"/>
          </p:cNvCxnSpPr>
          <p:nvPr/>
        </p:nvCxnSpPr>
        <p:spPr>
          <a:xfrm rot="10800000">
            <a:off x="49335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33"/>
          <p:cNvCxnSpPr>
            <a:stCxn id="1681" idx="1"/>
            <a:endCxn id="1679" idx="3"/>
          </p:cNvCxnSpPr>
          <p:nvPr/>
        </p:nvCxnSpPr>
        <p:spPr>
          <a:xfrm flipH="1">
            <a:off x="4933575" y="226840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33"/>
          <p:cNvCxnSpPr>
            <a:stCxn id="1682" idx="1"/>
            <a:endCxn id="1676" idx="3"/>
          </p:cNvCxnSpPr>
          <p:nvPr/>
        </p:nvCxnSpPr>
        <p:spPr>
          <a:xfrm rot="10800000">
            <a:off x="4933575" y="165253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33"/>
          <p:cNvCxnSpPr>
            <a:stCxn id="1682" idx="1"/>
            <a:endCxn id="1677" idx="3"/>
          </p:cNvCxnSpPr>
          <p:nvPr/>
        </p:nvCxnSpPr>
        <p:spPr>
          <a:xfrm rot="10800000">
            <a:off x="4933575" y="2268431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33"/>
          <p:cNvCxnSpPr>
            <a:stCxn id="1682" idx="1"/>
            <a:endCxn id="1678" idx="3"/>
          </p:cNvCxnSpPr>
          <p:nvPr/>
        </p:nvCxnSpPr>
        <p:spPr>
          <a:xfrm rot="10800000">
            <a:off x="493357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33"/>
          <p:cNvCxnSpPr>
            <a:stCxn id="1682" idx="1"/>
            <a:endCxn id="1679" idx="3"/>
          </p:cNvCxnSpPr>
          <p:nvPr/>
        </p:nvCxnSpPr>
        <p:spPr>
          <a:xfrm flipH="1">
            <a:off x="49335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6" name="Google Shape;1716;p33"/>
          <p:cNvGrpSpPr/>
          <p:nvPr/>
        </p:nvGrpSpPr>
        <p:grpSpPr>
          <a:xfrm>
            <a:off x="2233479" y="1307910"/>
            <a:ext cx="386991" cy="572668"/>
            <a:chOff x="3303700" y="2527924"/>
            <a:chExt cx="506400" cy="688883"/>
          </a:xfrm>
        </p:grpSpPr>
        <p:sp>
          <p:nvSpPr>
            <p:cNvPr id="1717" name="Google Shape;1717;p33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27" name="Google Shape;1727;p33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33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33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33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33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33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33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33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33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Google Shape;1736;p33"/>
          <p:cNvGrpSpPr/>
          <p:nvPr/>
        </p:nvGrpSpPr>
        <p:grpSpPr>
          <a:xfrm>
            <a:off x="2233479" y="1982098"/>
            <a:ext cx="386991" cy="572668"/>
            <a:chOff x="3303700" y="2527924"/>
            <a:chExt cx="506400" cy="688883"/>
          </a:xfrm>
        </p:grpSpPr>
        <p:sp>
          <p:nvSpPr>
            <p:cNvPr id="1737" name="Google Shape;1737;p33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47" name="Google Shape;1747;p33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33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33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33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33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33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33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33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33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6" name="Google Shape;1756;p33"/>
          <p:cNvGrpSpPr/>
          <p:nvPr/>
        </p:nvGrpSpPr>
        <p:grpSpPr>
          <a:xfrm>
            <a:off x="2233479" y="3265898"/>
            <a:ext cx="386991" cy="572668"/>
            <a:chOff x="3303700" y="2527924"/>
            <a:chExt cx="506400" cy="688883"/>
          </a:xfrm>
        </p:grpSpPr>
        <p:sp>
          <p:nvSpPr>
            <p:cNvPr id="1757" name="Google Shape;1757;p33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7" name="Google Shape;1767;p33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33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9" name="Google Shape;1769;p33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0" name="Google Shape;1770;p33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33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33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33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33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33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6" name="Google Shape;1776;p33"/>
          <p:cNvGrpSpPr/>
          <p:nvPr/>
        </p:nvGrpSpPr>
        <p:grpSpPr>
          <a:xfrm>
            <a:off x="2233479" y="3940098"/>
            <a:ext cx="386991" cy="572668"/>
            <a:chOff x="3303700" y="2527924"/>
            <a:chExt cx="506400" cy="688883"/>
          </a:xfrm>
        </p:grpSpPr>
        <p:sp>
          <p:nvSpPr>
            <p:cNvPr id="1777" name="Google Shape;1777;p33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87" name="Google Shape;1787;p33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8" name="Google Shape;1788;p33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9" name="Google Shape;1789;p33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0" name="Google Shape;1790;p33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33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33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33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33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33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96" name="Google Shape;1796;p33"/>
          <p:cNvCxnSpPr>
            <a:stCxn id="1672" idx="1"/>
            <a:endCxn id="1725" idx="3"/>
          </p:cNvCxnSpPr>
          <p:nvPr/>
        </p:nvCxnSpPr>
        <p:spPr>
          <a:xfrm rot="10800000">
            <a:off x="2620375" y="1629681"/>
            <a:ext cx="590100" cy="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33"/>
          <p:cNvCxnSpPr>
            <a:stCxn id="1673" idx="1"/>
            <a:endCxn id="1745" idx="3"/>
          </p:cNvCxnSpPr>
          <p:nvPr/>
        </p:nvCxnSpPr>
        <p:spPr>
          <a:xfrm flipH="1">
            <a:off x="2620375" y="2268406"/>
            <a:ext cx="590100" cy="3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33"/>
          <p:cNvCxnSpPr>
            <a:stCxn id="1674" idx="1"/>
            <a:endCxn id="1765" idx="3"/>
          </p:cNvCxnSpPr>
          <p:nvPr/>
        </p:nvCxnSpPr>
        <p:spPr>
          <a:xfrm flipH="1">
            <a:off x="2620375" y="3493931"/>
            <a:ext cx="590100" cy="9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33"/>
          <p:cNvCxnSpPr>
            <a:stCxn id="1675" idx="1"/>
            <a:endCxn id="1785" idx="3"/>
          </p:cNvCxnSpPr>
          <p:nvPr/>
        </p:nvCxnSpPr>
        <p:spPr>
          <a:xfrm flipH="1">
            <a:off x="2620375" y="4109856"/>
            <a:ext cx="590100" cy="1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 - Bisection Bandwidth</a:t>
            </a:r>
            <a:endParaRPr/>
          </a:p>
        </p:txBody>
      </p:sp>
      <p:sp>
        <p:nvSpPr>
          <p:cNvPr id="1805" name="Google Shape;1805;p34"/>
          <p:cNvSpPr/>
          <p:nvPr/>
        </p:nvSpPr>
        <p:spPr>
          <a:xfrm>
            <a:off x="32104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6" name="Google Shape;1806;p34"/>
          <p:cNvSpPr/>
          <p:nvPr/>
        </p:nvSpPr>
        <p:spPr>
          <a:xfrm>
            <a:off x="32104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7" name="Google Shape;1807;p34"/>
          <p:cNvSpPr/>
          <p:nvPr/>
        </p:nvSpPr>
        <p:spPr>
          <a:xfrm>
            <a:off x="32104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8" name="Google Shape;1808;p34"/>
          <p:cNvSpPr/>
          <p:nvPr/>
        </p:nvSpPr>
        <p:spPr>
          <a:xfrm>
            <a:off x="32104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9" name="Google Shape;1809;p34"/>
          <p:cNvSpPr/>
          <p:nvPr/>
        </p:nvSpPr>
        <p:spPr>
          <a:xfrm>
            <a:off x="445722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0" name="Google Shape;1810;p34"/>
          <p:cNvSpPr/>
          <p:nvPr/>
        </p:nvSpPr>
        <p:spPr>
          <a:xfrm>
            <a:off x="445722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1" name="Google Shape;1811;p34"/>
          <p:cNvSpPr/>
          <p:nvPr/>
        </p:nvSpPr>
        <p:spPr>
          <a:xfrm>
            <a:off x="445722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2" name="Google Shape;1812;p34"/>
          <p:cNvSpPr/>
          <p:nvPr/>
        </p:nvSpPr>
        <p:spPr>
          <a:xfrm>
            <a:off x="445722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3" name="Google Shape;1813;p34"/>
          <p:cNvSpPr/>
          <p:nvPr/>
        </p:nvSpPr>
        <p:spPr>
          <a:xfrm>
            <a:off x="57039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4" name="Google Shape;1814;p34"/>
          <p:cNvSpPr/>
          <p:nvPr/>
        </p:nvSpPr>
        <p:spPr>
          <a:xfrm>
            <a:off x="57039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5" name="Google Shape;1815;p34"/>
          <p:cNvSpPr/>
          <p:nvPr/>
        </p:nvSpPr>
        <p:spPr>
          <a:xfrm>
            <a:off x="57039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6" name="Google Shape;1816;p34"/>
          <p:cNvSpPr/>
          <p:nvPr/>
        </p:nvSpPr>
        <p:spPr>
          <a:xfrm>
            <a:off x="57039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17" name="Google Shape;1817;p34"/>
          <p:cNvCxnSpPr>
            <a:stCxn id="1805" idx="3"/>
            <a:endCxn id="1809" idx="1"/>
          </p:cNvCxnSpPr>
          <p:nvPr/>
        </p:nvCxnSpPr>
        <p:spPr>
          <a:xfrm>
            <a:off x="36868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34"/>
          <p:cNvCxnSpPr>
            <a:stCxn id="1805" idx="3"/>
            <a:endCxn id="1810" idx="1"/>
          </p:cNvCxnSpPr>
          <p:nvPr/>
        </p:nvCxnSpPr>
        <p:spPr>
          <a:xfrm>
            <a:off x="36868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34"/>
          <p:cNvCxnSpPr>
            <a:stCxn id="1806" idx="3"/>
            <a:endCxn id="1809" idx="1"/>
          </p:cNvCxnSpPr>
          <p:nvPr/>
        </p:nvCxnSpPr>
        <p:spPr>
          <a:xfrm flipH="1" rot="10800000">
            <a:off x="36868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34"/>
          <p:cNvCxnSpPr>
            <a:stCxn id="1806" idx="3"/>
            <a:endCxn id="1810" idx="1"/>
          </p:cNvCxnSpPr>
          <p:nvPr/>
        </p:nvCxnSpPr>
        <p:spPr>
          <a:xfrm>
            <a:off x="368687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34"/>
          <p:cNvCxnSpPr>
            <a:endCxn id="1811" idx="1"/>
          </p:cNvCxnSpPr>
          <p:nvPr/>
        </p:nvCxnSpPr>
        <p:spPr>
          <a:xfrm>
            <a:off x="368682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34"/>
          <p:cNvCxnSpPr>
            <a:stCxn id="1807" idx="3"/>
            <a:endCxn id="1812" idx="1"/>
          </p:cNvCxnSpPr>
          <p:nvPr/>
        </p:nvCxnSpPr>
        <p:spPr>
          <a:xfrm>
            <a:off x="36868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34"/>
          <p:cNvCxnSpPr>
            <a:stCxn id="1808" idx="3"/>
            <a:endCxn id="1811" idx="1"/>
          </p:cNvCxnSpPr>
          <p:nvPr/>
        </p:nvCxnSpPr>
        <p:spPr>
          <a:xfrm flipH="1" rot="10800000">
            <a:off x="3686875" y="349395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34"/>
          <p:cNvCxnSpPr>
            <a:stCxn id="1808" idx="3"/>
            <a:endCxn id="1812" idx="1"/>
          </p:cNvCxnSpPr>
          <p:nvPr/>
        </p:nvCxnSpPr>
        <p:spPr>
          <a:xfrm>
            <a:off x="368687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5" name="Google Shape;1825;p34"/>
          <p:cNvCxnSpPr>
            <a:stCxn id="1813" idx="1"/>
            <a:endCxn id="1809" idx="3"/>
          </p:cNvCxnSpPr>
          <p:nvPr/>
        </p:nvCxnSpPr>
        <p:spPr>
          <a:xfrm rot="10800000">
            <a:off x="49335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6" name="Google Shape;1826;p34"/>
          <p:cNvCxnSpPr>
            <a:stCxn id="1813" idx="1"/>
            <a:endCxn id="1810" idx="3"/>
          </p:cNvCxnSpPr>
          <p:nvPr/>
        </p:nvCxnSpPr>
        <p:spPr>
          <a:xfrm flipH="1">
            <a:off x="49335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34"/>
          <p:cNvCxnSpPr>
            <a:stCxn id="1812" idx="3"/>
            <a:endCxn id="1816" idx="1"/>
          </p:cNvCxnSpPr>
          <p:nvPr/>
        </p:nvCxnSpPr>
        <p:spPr>
          <a:xfrm>
            <a:off x="493362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34"/>
          <p:cNvCxnSpPr>
            <a:stCxn id="1811" idx="3"/>
            <a:endCxn id="1816" idx="1"/>
          </p:cNvCxnSpPr>
          <p:nvPr/>
        </p:nvCxnSpPr>
        <p:spPr>
          <a:xfrm>
            <a:off x="493362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34"/>
          <p:cNvCxnSpPr>
            <a:stCxn id="1810" idx="3"/>
            <a:endCxn id="1814" idx="1"/>
          </p:cNvCxnSpPr>
          <p:nvPr/>
        </p:nvCxnSpPr>
        <p:spPr>
          <a:xfrm>
            <a:off x="493362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34"/>
          <p:cNvCxnSpPr>
            <a:stCxn id="1814" idx="1"/>
            <a:endCxn id="1809" idx="3"/>
          </p:cNvCxnSpPr>
          <p:nvPr/>
        </p:nvCxnSpPr>
        <p:spPr>
          <a:xfrm rot="10800000">
            <a:off x="49335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34"/>
          <p:cNvCxnSpPr>
            <a:stCxn id="1815" idx="1"/>
            <a:endCxn id="1811" idx="3"/>
          </p:cNvCxnSpPr>
          <p:nvPr/>
        </p:nvCxnSpPr>
        <p:spPr>
          <a:xfrm rot="10800000">
            <a:off x="493357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34"/>
          <p:cNvCxnSpPr>
            <a:stCxn id="1815" idx="1"/>
            <a:endCxn id="1812" idx="3"/>
          </p:cNvCxnSpPr>
          <p:nvPr/>
        </p:nvCxnSpPr>
        <p:spPr>
          <a:xfrm flipH="1">
            <a:off x="49335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3" name="Google Shape;1833;p34"/>
          <p:cNvGrpSpPr/>
          <p:nvPr/>
        </p:nvGrpSpPr>
        <p:grpSpPr>
          <a:xfrm>
            <a:off x="2233479" y="1307910"/>
            <a:ext cx="386991" cy="572668"/>
            <a:chOff x="3303700" y="2527924"/>
            <a:chExt cx="506400" cy="688883"/>
          </a:xfrm>
        </p:grpSpPr>
        <p:sp>
          <p:nvSpPr>
            <p:cNvPr id="1834" name="Google Shape;1834;p34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44" name="Google Shape;1844;p34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34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34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34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34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34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4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34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34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3" name="Google Shape;1853;p34"/>
          <p:cNvGrpSpPr/>
          <p:nvPr/>
        </p:nvGrpSpPr>
        <p:grpSpPr>
          <a:xfrm>
            <a:off x="2233479" y="1982098"/>
            <a:ext cx="386991" cy="572668"/>
            <a:chOff x="3303700" y="2527924"/>
            <a:chExt cx="506400" cy="688883"/>
          </a:xfrm>
        </p:grpSpPr>
        <p:sp>
          <p:nvSpPr>
            <p:cNvPr id="1854" name="Google Shape;1854;p34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64" name="Google Shape;1864;p34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34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34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34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34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34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34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34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34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3" name="Google Shape;1873;p34"/>
          <p:cNvGrpSpPr/>
          <p:nvPr/>
        </p:nvGrpSpPr>
        <p:grpSpPr>
          <a:xfrm>
            <a:off x="2233479" y="3265898"/>
            <a:ext cx="386991" cy="572668"/>
            <a:chOff x="3303700" y="2527924"/>
            <a:chExt cx="506400" cy="688883"/>
          </a:xfrm>
        </p:grpSpPr>
        <p:sp>
          <p:nvSpPr>
            <p:cNvPr id="1874" name="Google Shape;1874;p34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4" name="Google Shape;1884;p34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34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6" name="Google Shape;1886;p34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7" name="Google Shape;1887;p34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34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34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0" name="Google Shape;1890;p34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1" name="Google Shape;1891;p34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2" name="Google Shape;1892;p34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3" name="Google Shape;1893;p34"/>
          <p:cNvGrpSpPr/>
          <p:nvPr/>
        </p:nvGrpSpPr>
        <p:grpSpPr>
          <a:xfrm>
            <a:off x="2233479" y="3940098"/>
            <a:ext cx="386991" cy="572668"/>
            <a:chOff x="3303700" y="2527924"/>
            <a:chExt cx="506400" cy="688883"/>
          </a:xfrm>
        </p:grpSpPr>
        <p:sp>
          <p:nvSpPr>
            <p:cNvPr id="1894" name="Google Shape;1894;p34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04" name="Google Shape;1904;p34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34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34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34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34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34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34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34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34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13" name="Google Shape;1913;p34"/>
          <p:cNvCxnSpPr>
            <a:stCxn id="1805" idx="1"/>
            <a:endCxn id="1842" idx="3"/>
          </p:cNvCxnSpPr>
          <p:nvPr/>
        </p:nvCxnSpPr>
        <p:spPr>
          <a:xfrm rot="10800000">
            <a:off x="2620375" y="1629681"/>
            <a:ext cx="590100" cy="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34"/>
          <p:cNvCxnSpPr>
            <a:stCxn id="1806" idx="1"/>
            <a:endCxn id="1862" idx="3"/>
          </p:cNvCxnSpPr>
          <p:nvPr/>
        </p:nvCxnSpPr>
        <p:spPr>
          <a:xfrm flipH="1">
            <a:off x="2620375" y="2268406"/>
            <a:ext cx="590100" cy="3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34"/>
          <p:cNvCxnSpPr>
            <a:stCxn id="1807" idx="1"/>
            <a:endCxn id="1882" idx="3"/>
          </p:cNvCxnSpPr>
          <p:nvPr/>
        </p:nvCxnSpPr>
        <p:spPr>
          <a:xfrm flipH="1">
            <a:off x="2620375" y="3493931"/>
            <a:ext cx="590100" cy="9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34"/>
          <p:cNvCxnSpPr>
            <a:stCxn id="1808" idx="1"/>
            <a:endCxn id="1902" idx="3"/>
          </p:cNvCxnSpPr>
          <p:nvPr/>
        </p:nvCxnSpPr>
        <p:spPr>
          <a:xfrm flipH="1">
            <a:off x="2620375" y="4109856"/>
            <a:ext cx="590100" cy="1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34"/>
          <p:cNvSpPr txBox="1"/>
          <p:nvPr/>
        </p:nvSpPr>
        <p:spPr>
          <a:xfrm>
            <a:off x="785375" y="2674400"/>
            <a:ext cx="74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16*100G links failed to partition = 1600Gbps bisection bandwidth</a:t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 - Bisection Bandwidth</a:t>
            </a:r>
            <a:endParaRPr/>
          </a:p>
        </p:txBody>
      </p:sp>
      <p:sp>
        <p:nvSpPr>
          <p:cNvPr id="1923" name="Google Shape;1923;p35"/>
          <p:cNvSpPr/>
          <p:nvPr/>
        </p:nvSpPr>
        <p:spPr>
          <a:xfrm>
            <a:off x="32104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4" name="Google Shape;1924;p35"/>
          <p:cNvSpPr/>
          <p:nvPr/>
        </p:nvSpPr>
        <p:spPr>
          <a:xfrm>
            <a:off x="32104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5" name="Google Shape;1925;p35"/>
          <p:cNvSpPr/>
          <p:nvPr/>
        </p:nvSpPr>
        <p:spPr>
          <a:xfrm>
            <a:off x="32104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6" name="Google Shape;1926;p35"/>
          <p:cNvSpPr/>
          <p:nvPr/>
        </p:nvSpPr>
        <p:spPr>
          <a:xfrm>
            <a:off x="32104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7" name="Google Shape;1927;p35"/>
          <p:cNvSpPr/>
          <p:nvPr/>
        </p:nvSpPr>
        <p:spPr>
          <a:xfrm>
            <a:off x="445722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8" name="Google Shape;1928;p35"/>
          <p:cNvSpPr/>
          <p:nvPr/>
        </p:nvSpPr>
        <p:spPr>
          <a:xfrm>
            <a:off x="445722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29" name="Google Shape;1929;p35"/>
          <p:cNvSpPr/>
          <p:nvPr/>
        </p:nvSpPr>
        <p:spPr>
          <a:xfrm>
            <a:off x="445722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0" name="Google Shape;1930;p35"/>
          <p:cNvSpPr/>
          <p:nvPr/>
        </p:nvSpPr>
        <p:spPr>
          <a:xfrm>
            <a:off x="445722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1" name="Google Shape;1931;p35"/>
          <p:cNvSpPr/>
          <p:nvPr/>
        </p:nvSpPr>
        <p:spPr>
          <a:xfrm>
            <a:off x="57039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2" name="Google Shape;1932;p35"/>
          <p:cNvSpPr/>
          <p:nvPr/>
        </p:nvSpPr>
        <p:spPr>
          <a:xfrm>
            <a:off x="57039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3" name="Google Shape;1933;p35"/>
          <p:cNvSpPr/>
          <p:nvPr/>
        </p:nvSpPr>
        <p:spPr>
          <a:xfrm>
            <a:off x="57039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4" name="Google Shape;1934;p35"/>
          <p:cNvSpPr/>
          <p:nvPr/>
        </p:nvSpPr>
        <p:spPr>
          <a:xfrm>
            <a:off x="57039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35" name="Google Shape;1935;p35"/>
          <p:cNvCxnSpPr>
            <a:stCxn id="1923" idx="3"/>
            <a:endCxn id="1927" idx="1"/>
          </p:cNvCxnSpPr>
          <p:nvPr/>
        </p:nvCxnSpPr>
        <p:spPr>
          <a:xfrm>
            <a:off x="36868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35"/>
          <p:cNvCxnSpPr>
            <a:stCxn id="1923" idx="3"/>
            <a:endCxn id="1928" idx="1"/>
          </p:cNvCxnSpPr>
          <p:nvPr/>
        </p:nvCxnSpPr>
        <p:spPr>
          <a:xfrm>
            <a:off x="36868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35"/>
          <p:cNvCxnSpPr>
            <a:stCxn id="1924" idx="3"/>
            <a:endCxn id="1927" idx="1"/>
          </p:cNvCxnSpPr>
          <p:nvPr/>
        </p:nvCxnSpPr>
        <p:spPr>
          <a:xfrm flipH="1" rot="10800000">
            <a:off x="36868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35"/>
          <p:cNvCxnSpPr>
            <a:stCxn id="1924" idx="3"/>
            <a:endCxn id="1928" idx="1"/>
          </p:cNvCxnSpPr>
          <p:nvPr/>
        </p:nvCxnSpPr>
        <p:spPr>
          <a:xfrm>
            <a:off x="368687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35"/>
          <p:cNvCxnSpPr>
            <a:endCxn id="1929" idx="1"/>
          </p:cNvCxnSpPr>
          <p:nvPr/>
        </p:nvCxnSpPr>
        <p:spPr>
          <a:xfrm>
            <a:off x="368682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35"/>
          <p:cNvCxnSpPr>
            <a:stCxn id="1925" idx="3"/>
            <a:endCxn id="1930" idx="1"/>
          </p:cNvCxnSpPr>
          <p:nvPr/>
        </p:nvCxnSpPr>
        <p:spPr>
          <a:xfrm>
            <a:off x="36868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35"/>
          <p:cNvCxnSpPr>
            <a:stCxn id="1926" idx="3"/>
            <a:endCxn id="1929" idx="1"/>
          </p:cNvCxnSpPr>
          <p:nvPr/>
        </p:nvCxnSpPr>
        <p:spPr>
          <a:xfrm flipH="1" rot="10800000">
            <a:off x="3686875" y="349395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35"/>
          <p:cNvCxnSpPr>
            <a:stCxn id="1926" idx="3"/>
            <a:endCxn id="1930" idx="1"/>
          </p:cNvCxnSpPr>
          <p:nvPr/>
        </p:nvCxnSpPr>
        <p:spPr>
          <a:xfrm>
            <a:off x="368687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35"/>
          <p:cNvCxnSpPr>
            <a:stCxn id="1931" idx="1"/>
            <a:endCxn id="1927" idx="3"/>
          </p:cNvCxnSpPr>
          <p:nvPr/>
        </p:nvCxnSpPr>
        <p:spPr>
          <a:xfrm rot="10800000">
            <a:off x="49335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p35"/>
          <p:cNvCxnSpPr>
            <a:stCxn id="1931" idx="1"/>
            <a:endCxn id="1928" idx="3"/>
          </p:cNvCxnSpPr>
          <p:nvPr/>
        </p:nvCxnSpPr>
        <p:spPr>
          <a:xfrm flipH="1">
            <a:off x="49335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p35"/>
          <p:cNvCxnSpPr>
            <a:stCxn id="1930" idx="3"/>
            <a:endCxn id="1934" idx="1"/>
          </p:cNvCxnSpPr>
          <p:nvPr/>
        </p:nvCxnSpPr>
        <p:spPr>
          <a:xfrm>
            <a:off x="493362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35"/>
          <p:cNvCxnSpPr>
            <a:stCxn id="1929" idx="3"/>
            <a:endCxn id="1934" idx="1"/>
          </p:cNvCxnSpPr>
          <p:nvPr/>
        </p:nvCxnSpPr>
        <p:spPr>
          <a:xfrm>
            <a:off x="493362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35"/>
          <p:cNvCxnSpPr>
            <a:stCxn id="1928" idx="3"/>
            <a:endCxn id="1932" idx="1"/>
          </p:cNvCxnSpPr>
          <p:nvPr/>
        </p:nvCxnSpPr>
        <p:spPr>
          <a:xfrm>
            <a:off x="493362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35"/>
          <p:cNvCxnSpPr>
            <a:stCxn id="1932" idx="1"/>
            <a:endCxn id="1927" idx="3"/>
          </p:cNvCxnSpPr>
          <p:nvPr/>
        </p:nvCxnSpPr>
        <p:spPr>
          <a:xfrm rot="10800000">
            <a:off x="49335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35"/>
          <p:cNvCxnSpPr>
            <a:stCxn id="1933" idx="1"/>
            <a:endCxn id="1929" idx="3"/>
          </p:cNvCxnSpPr>
          <p:nvPr/>
        </p:nvCxnSpPr>
        <p:spPr>
          <a:xfrm rot="10800000">
            <a:off x="493357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35"/>
          <p:cNvCxnSpPr>
            <a:stCxn id="1933" idx="1"/>
            <a:endCxn id="1930" idx="3"/>
          </p:cNvCxnSpPr>
          <p:nvPr/>
        </p:nvCxnSpPr>
        <p:spPr>
          <a:xfrm flipH="1">
            <a:off x="49335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1" name="Google Shape;1951;p35"/>
          <p:cNvGrpSpPr/>
          <p:nvPr/>
        </p:nvGrpSpPr>
        <p:grpSpPr>
          <a:xfrm>
            <a:off x="2233479" y="1307910"/>
            <a:ext cx="386991" cy="572668"/>
            <a:chOff x="3303700" y="2527924"/>
            <a:chExt cx="506400" cy="688883"/>
          </a:xfrm>
        </p:grpSpPr>
        <p:sp>
          <p:nvSpPr>
            <p:cNvPr id="1952" name="Google Shape;1952;p3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62" name="Google Shape;1962;p3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3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3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3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3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3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3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3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3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1" name="Google Shape;1971;p35"/>
          <p:cNvGrpSpPr/>
          <p:nvPr/>
        </p:nvGrpSpPr>
        <p:grpSpPr>
          <a:xfrm>
            <a:off x="2233479" y="1982098"/>
            <a:ext cx="386991" cy="572668"/>
            <a:chOff x="3303700" y="2527924"/>
            <a:chExt cx="506400" cy="688883"/>
          </a:xfrm>
        </p:grpSpPr>
        <p:sp>
          <p:nvSpPr>
            <p:cNvPr id="1972" name="Google Shape;1972;p3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82" name="Google Shape;1982;p3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3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4" name="Google Shape;1984;p3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5" name="Google Shape;1985;p3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3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3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3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3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3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1" name="Google Shape;1991;p35"/>
          <p:cNvGrpSpPr/>
          <p:nvPr/>
        </p:nvGrpSpPr>
        <p:grpSpPr>
          <a:xfrm>
            <a:off x="2233479" y="3265898"/>
            <a:ext cx="386991" cy="572668"/>
            <a:chOff x="3303700" y="2527924"/>
            <a:chExt cx="506400" cy="688883"/>
          </a:xfrm>
        </p:grpSpPr>
        <p:sp>
          <p:nvSpPr>
            <p:cNvPr id="1992" name="Google Shape;1992;p3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2" name="Google Shape;2002;p3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3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3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3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6" name="Google Shape;2006;p3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7" name="Google Shape;2007;p3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8" name="Google Shape;2008;p3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9" name="Google Shape;2009;p3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0" name="Google Shape;2010;p3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1" name="Google Shape;2011;p35"/>
          <p:cNvGrpSpPr/>
          <p:nvPr/>
        </p:nvGrpSpPr>
        <p:grpSpPr>
          <a:xfrm>
            <a:off x="2233479" y="3940098"/>
            <a:ext cx="386991" cy="572668"/>
            <a:chOff x="3303700" y="2527924"/>
            <a:chExt cx="506400" cy="688883"/>
          </a:xfrm>
        </p:grpSpPr>
        <p:sp>
          <p:nvSpPr>
            <p:cNvPr id="2012" name="Google Shape;2012;p3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22" name="Google Shape;2022;p3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3" name="Google Shape;2023;p3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3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3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3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3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3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3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0" name="Google Shape;2030;p3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31" name="Google Shape;2031;p35"/>
          <p:cNvCxnSpPr>
            <a:stCxn id="1923" idx="1"/>
            <a:endCxn id="1960" idx="3"/>
          </p:cNvCxnSpPr>
          <p:nvPr/>
        </p:nvCxnSpPr>
        <p:spPr>
          <a:xfrm rot="10800000">
            <a:off x="2620375" y="1629681"/>
            <a:ext cx="590100" cy="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35"/>
          <p:cNvCxnSpPr>
            <a:stCxn id="1924" idx="1"/>
            <a:endCxn id="1980" idx="3"/>
          </p:cNvCxnSpPr>
          <p:nvPr/>
        </p:nvCxnSpPr>
        <p:spPr>
          <a:xfrm flipH="1">
            <a:off x="2620375" y="2268406"/>
            <a:ext cx="590100" cy="3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35"/>
          <p:cNvCxnSpPr>
            <a:stCxn id="1925" idx="1"/>
            <a:endCxn id="2000" idx="3"/>
          </p:cNvCxnSpPr>
          <p:nvPr/>
        </p:nvCxnSpPr>
        <p:spPr>
          <a:xfrm flipH="1">
            <a:off x="2620375" y="3493931"/>
            <a:ext cx="590100" cy="9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35"/>
          <p:cNvCxnSpPr>
            <a:stCxn id="1926" idx="1"/>
            <a:endCxn id="2020" idx="3"/>
          </p:cNvCxnSpPr>
          <p:nvPr/>
        </p:nvCxnSpPr>
        <p:spPr>
          <a:xfrm flipH="1">
            <a:off x="2620375" y="4109856"/>
            <a:ext cx="590100" cy="1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5" name="Google Shape;2035;p35"/>
          <p:cNvSpPr txBox="1"/>
          <p:nvPr/>
        </p:nvSpPr>
        <p:spPr>
          <a:xfrm>
            <a:off x="709175" y="2674400"/>
            <a:ext cx="74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Full bisection bandwidth = (4*80)/2 * 100G = </a:t>
            </a:r>
            <a:r>
              <a:rPr b="1" lang="en" sz="1800">
                <a:solidFill>
                  <a:srgbClr val="00882B"/>
                </a:solidFill>
                <a:latin typeface="Droid Sans"/>
                <a:ea typeface="Droid Sans"/>
                <a:cs typeface="Droid Sans"/>
                <a:sym typeface="Droid Sans"/>
              </a:rPr>
              <a:t>1600G </a:t>
            </a: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Link Speeds</a:t>
            </a:r>
            <a:endParaRPr/>
          </a:p>
        </p:txBody>
      </p:sp>
      <p:sp>
        <p:nvSpPr>
          <p:cNvPr id="2041" name="Google Shape;2041;p36"/>
          <p:cNvSpPr/>
          <p:nvPr/>
        </p:nvSpPr>
        <p:spPr>
          <a:xfrm>
            <a:off x="1693625" y="15374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2" name="Google Shape;2042;p36"/>
          <p:cNvSpPr/>
          <p:nvPr/>
        </p:nvSpPr>
        <p:spPr>
          <a:xfrm>
            <a:off x="1693625" y="21534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3" name="Google Shape;2043;p36"/>
          <p:cNvSpPr/>
          <p:nvPr/>
        </p:nvSpPr>
        <p:spPr>
          <a:xfrm>
            <a:off x="1693625" y="27693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4" name="Google Shape;2044;p36"/>
          <p:cNvSpPr/>
          <p:nvPr/>
        </p:nvSpPr>
        <p:spPr>
          <a:xfrm>
            <a:off x="1693625" y="33852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5" name="Google Shape;2045;p36"/>
          <p:cNvSpPr/>
          <p:nvPr/>
        </p:nvSpPr>
        <p:spPr>
          <a:xfrm>
            <a:off x="2940375" y="15374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6" name="Google Shape;2046;p36"/>
          <p:cNvSpPr/>
          <p:nvPr/>
        </p:nvSpPr>
        <p:spPr>
          <a:xfrm>
            <a:off x="2940375" y="21534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7" name="Google Shape;2047;p36"/>
          <p:cNvSpPr/>
          <p:nvPr/>
        </p:nvSpPr>
        <p:spPr>
          <a:xfrm>
            <a:off x="2940375" y="27693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8" name="Google Shape;2048;p36"/>
          <p:cNvSpPr/>
          <p:nvPr/>
        </p:nvSpPr>
        <p:spPr>
          <a:xfrm>
            <a:off x="2940375" y="33852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9" name="Google Shape;2049;p36"/>
          <p:cNvSpPr/>
          <p:nvPr/>
        </p:nvSpPr>
        <p:spPr>
          <a:xfrm>
            <a:off x="4187125" y="15374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0" name="Google Shape;2050;p36"/>
          <p:cNvSpPr/>
          <p:nvPr/>
        </p:nvSpPr>
        <p:spPr>
          <a:xfrm>
            <a:off x="4187125" y="21534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1" name="Google Shape;2051;p36"/>
          <p:cNvSpPr/>
          <p:nvPr/>
        </p:nvSpPr>
        <p:spPr>
          <a:xfrm>
            <a:off x="4187125" y="27693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2" name="Google Shape;2052;p36"/>
          <p:cNvSpPr/>
          <p:nvPr/>
        </p:nvSpPr>
        <p:spPr>
          <a:xfrm>
            <a:off x="4187125" y="33852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053" name="Google Shape;2053;p36"/>
          <p:cNvCxnSpPr>
            <a:stCxn id="2041" idx="3"/>
            <a:endCxn id="2045" idx="1"/>
          </p:cNvCxnSpPr>
          <p:nvPr/>
        </p:nvCxnSpPr>
        <p:spPr>
          <a:xfrm>
            <a:off x="2170025" y="1775681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36"/>
          <p:cNvCxnSpPr>
            <a:stCxn id="2041" idx="3"/>
            <a:endCxn id="2046" idx="1"/>
          </p:cNvCxnSpPr>
          <p:nvPr/>
        </p:nvCxnSpPr>
        <p:spPr>
          <a:xfrm>
            <a:off x="2170025" y="177568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36"/>
          <p:cNvCxnSpPr>
            <a:stCxn id="2041" idx="3"/>
            <a:endCxn id="2047" idx="1"/>
          </p:cNvCxnSpPr>
          <p:nvPr/>
        </p:nvCxnSpPr>
        <p:spPr>
          <a:xfrm>
            <a:off x="2170025" y="177568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36"/>
          <p:cNvCxnSpPr>
            <a:stCxn id="2041" idx="3"/>
            <a:endCxn id="2048" idx="1"/>
          </p:cNvCxnSpPr>
          <p:nvPr/>
        </p:nvCxnSpPr>
        <p:spPr>
          <a:xfrm>
            <a:off x="2170025" y="1775681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36"/>
          <p:cNvCxnSpPr>
            <a:stCxn id="2042" idx="3"/>
            <a:endCxn id="2045" idx="1"/>
          </p:cNvCxnSpPr>
          <p:nvPr/>
        </p:nvCxnSpPr>
        <p:spPr>
          <a:xfrm flipH="1" rot="10800000">
            <a:off x="2170025" y="177570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36"/>
          <p:cNvCxnSpPr>
            <a:stCxn id="2042" idx="3"/>
            <a:endCxn id="2046" idx="1"/>
          </p:cNvCxnSpPr>
          <p:nvPr/>
        </p:nvCxnSpPr>
        <p:spPr>
          <a:xfrm>
            <a:off x="2170025" y="2391606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36"/>
          <p:cNvCxnSpPr>
            <a:stCxn id="2042" idx="3"/>
            <a:endCxn id="2047" idx="1"/>
          </p:cNvCxnSpPr>
          <p:nvPr/>
        </p:nvCxnSpPr>
        <p:spPr>
          <a:xfrm>
            <a:off x="2170025" y="239160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36"/>
          <p:cNvCxnSpPr>
            <a:stCxn id="2042" idx="3"/>
            <a:endCxn id="2048" idx="1"/>
          </p:cNvCxnSpPr>
          <p:nvPr/>
        </p:nvCxnSpPr>
        <p:spPr>
          <a:xfrm>
            <a:off x="2170025" y="2391606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36"/>
          <p:cNvCxnSpPr>
            <a:stCxn id="2043" idx="3"/>
            <a:endCxn id="2045" idx="1"/>
          </p:cNvCxnSpPr>
          <p:nvPr/>
        </p:nvCxnSpPr>
        <p:spPr>
          <a:xfrm flipH="1" rot="10800000">
            <a:off x="2170025" y="177573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36"/>
          <p:cNvCxnSpPr>
            <a:stCxn id="2043" idx="3"/>
            <a:endCxn id="2046" idx="1"/>
          </p:cNvCxnSpPr>
          <p:nvPr/>
        </p:nvCxnSpPr>
        <p:spPr>
          <a:xfrm flipH="1" rot="10800000">
            <a:off x="2170025" y="23916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3" name="Google Shape;2063;p36"/>
          <p:cNvCxnSpPr>
            <a:endCxn id="2047" idx="1"/>
          </p:cNvCxnSpPr>
          <p:nvPr/>
        </p:nvCxnSpPr>
        <p:spPr>
          <a:xfrm>
            <a:off x="2169975" y="3007531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36"/>
          <p:cNvCxnSpPr>
            <a:stCxn id="2043" idx="3"/>
            <a:endCxn id="2048" idx="1"/>
          </p:cNvCxnSpPr>
          <p:nvPr/>
        </p:nvCxnSpPr>
        <p:spPr>
          <a:xfrm>
            <a:off x="2170025" y="30075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5" name="Google Shape;2065;p36"/>
          <p:cNvCxnSpPr>
            <a:stCxn id="2044" idx="3"/>
            <a:endCxn id="2045" idx="1"/>
          </p:cNvCxnSpPr>
          <p:nvPr/>
        </p:nvCxnSpPr>
        <p:spPr>
          <a:xfrm flipH="1" rot="10800000">
            <a:off x="2170025" y="1775756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p36"/>
          <p:cNvCxnSpPr>
            <a:stCxn id="2044" idx="3"/>
            <a:endCxn id="2046" idx="1"/>
          </p:cNvCxnSpPr>
          <p:nvPr/>
        </p:nvCxnSpPr>
        <p:spPr>
          <a:xfrm flipH="1" rot="10800000">
            <a:off x="2170025" y="2391656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7" name="Google Shape;2067;p36"/>
          <p:cNvCxnSpPr>
            <a:stCxn id="2044" idx="3"/>
            <a:endCxn id="2047" idx="1"/>
          </p:cNvCxnSpPr>
          <p:nvPr/>
        </p:nvCxnSpPr>
        <p:spPr>
          <a:xfrm flipH="1" rot="10800000">
            <a:off x="2170025" y="30075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8" name="Google Shape;2068;p36"/>
          <p:cNvCxnSpPr>
            <a:stCxn id="2044" idx="3"/>
            <a:endCxn id="2048" idx="1"/>
          </p:cNvCxnSpPr>
          <p:nvPr/>
        </p:nvCxnSpPr>
        <p:spPr>
          <a:xfrm>
            <a:off x="2170025" y="3623456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9" name="Google Shape;2069;p36"/>
          <p:cNvCxnSpPr>
            <a:stCxn id="2049" idx="1"/>
            <a:endCxn id="2045" idx="3"/>
          </p:cNvCxnSpPr>
          <p:nvPr/>
        </p:nvCxnSpPr>
        <p:spPr>
          <a:xfrm rot="10800000">
            <a:off x="3416725" y="1775681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36"/>
          <p:cNvCxnSpPr>
            <a:stCxn id="2049" idx="1"/>
            <a:endCxn id="2046" idx="3"/>
          </p:cNvCxnSpPr>
          <p:nvPr/>
        </p:nvCxnSpPr>
        <p:spPr>
          <a:xfrm flipH="1">
            <a:off x="3416725" y="177568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36"/>
          <p:cNvCxnSpPr>
            <a:stCxn id="2049" idx="1"/>
            <a:endCxn id="2047" idx="3"/>
          </p:cNvCxnSpPr>
          <p:nvPr/>
        </p:nvCxnSpPr>
        <p:spPr>
          <a:xfrm flipH="1">
            <a:off x="3416725" y="177568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36"/>
          <p:cNvCxnSpPr>
            <a:stCxn id="2049" idx="1"/>
            <a:endCxn id="2048" idx="3"/>
          </p:cNvCxnSpPr>
          <p:nvPr/>
        </p:nvCxnSpPr>
        <p:spPr>
          <a:xfrm flipH="1">
            <a:off x="3416725" y="1775681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3" name="Google Shape;2073;p36"/>
          <p:cNvCxnSpPr>
            <a:stCxn id="2048" idx="3"/>
            <a:endCxn id="2052" idx="1"/>
          </p:cNvCxnSpPr>
          <p:nvPr/>
        </p:nvCxnSpPr>
        <p:spPr>
          <a:xfrm>
            <a:off x="3416775" y="3623456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36"/>
          <p:cNvCxnSpPr>
            <a:stCxn id="2047" idx="3"/>
            <a:endCxn id="2052" idx="1"/>
          </p:cNvCxnSpPr>
          <p:nvPr/>
        </p:nvCxnSpPr>
        <p:spPr>
          <a:xfrm>
            <a:off x="3416775" y="30075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36"/>
          <p:cNvCxnSpPr>
            <a:stCxn id="2046" idx="3"/>
            <a:endCxn id="2052" idx="1"/>
          </p:cNvCxnSpPr>
          <p:nvPr/>
        </p:nvCxnSpPr>
        <p:spPr>
          <a:xfrm>
            <a:off x="3416775" y="2391606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36"/>
          <p:cNvCxnSpPr>
            <a:stCxn id="2045" idx="3"/>
            <a:endCxn id="2052" idx="1"/>
          </p:cNvCxnSpPr>
          <p:nvPr/>
        </p:nvCxnSpPr>
        <p:spPr>
          <a:xfrm>
            <a:off x="3416775" y="1775681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36"/>
          <p:cNvCxnSpPr>
            <a:stCxn id="2046" idx="3"/>
            <a:endCxn id="2050" idx="1"/>
          </p:cNvCxnSpPr>
          <p:nvPr/>
        </p:nvCxnSpPr>
        <p:spPr>
          <a:xfrm>
            <a:off x="3416775" y="2391606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36"/>
          <p:cNvCxnSpPr>
            <a:stCxn id="2050" idx="1"/>
            <a:endCxn id="2047" idx="3"/>
          </p:cNvCxnSpPr>
          <p:nvPr/>
        </p:nvCxnSpPr>
        <p:spPr>
          <a:xfrm flipH="1">
            <a:off x="3416725" y="239160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36"/>
          <p:cNvCxnSpPr>
            <a:stCxn id="2050" idx="1"/>
            <a:endCxn id="2045" idx="3"/>
          </p:cNvCxnSpPr>
          <p:nvPr/>
        </p:nvCxnSpPr>
        <p:spPr>
          <a:xfrm rot="10800000">
            <a:off x="3416725" y="177570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36"/>
          <p:cNvCxnSpPr>
            <a:stCxn id="2050" idx="1"/>
            <a:endCxn id="2048" idx="3"/>
          </p:cNvCxnSpPr>
          <p:nvPr/>
        </p:nvCxnSpPr>
        <p:spPr>
          <a:xfrm flipH="1">
            <a:off x="3416725" y="2391606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36"/>
          <p:cNvCxnSpPr>
            <a:stCxn id="2051" idx="1"/>
            <a:endCxn id="2045" idx="3"/>
          </p:cNvCxnSpPr>
          <p:nvPr/>
        </p:nvCxnSpPr>
        <p:spPr>
          <a:xfrm rot="10800000">
            <a:off x="3416725" y="177573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36"/>
          <p:cNvCxnSpPr>
            <a:stCxn id="2051" idx="1"/>
            <a:endCxn id="2046" idx="3"/>
          </p:cNvCxnSpPr>
          <p:nvPr/>
        </p:nvCxnSpPr>
        <p:spPr>
          <a:xfrm rot="10800000">
            <a:off x="3416725" y="23916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36"/>
          <p:cNvCxnSpPr>
            <a:stCxn id="2051" idx="1"/>
            <a:endCxn id="2047" idx="3"/>
          </p:cNvCxnSpPr>
          <p:nvPr/>
        </p:nvCxnSpPr>
        <p:spPr>
          <a:xfrm rot="10800000">
            <a:off x="3416725" y="3007531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36"/>
          <p:cNvCxnSpPr>
            <a:stCxn id="2051" idx="1"/>
            <a:endCxn id="2048" idx="3"/>
          </p:cNvCxnSpPr>
          <p:nvPr/>
        </p:nvCxnSpPr>
        <p:spPr>
          <a:xfrm flipH="1">
            <a:off x="3416725" y="30075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5" name="Google Shape;2085;p36"/>
          <p:cNvSpPr txBox="1"/>
          <p:nvPr/>
        </p:nvSpPr>
        <p:spPr>
          <a:xfrm>
            <a:off x="4881700" y="1104200"/>
            <a:ext cx="39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Need not have all the links be exactly the same capacity.</a:t>
            </a:r>
            <a:b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endParaRPr sz="10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Server uplinks/access links can be lower bandwidth than switch to switch links.</a:t>
            </a:r>
            <a:b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endParaRPr sz="10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Easy to accomplish where switch chips allow “breaking out” of individual ports.</a:t>
            </a:r>
            <a:b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endParaRPr sz="10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e.g., 200G server uplink, 400G switch-to-switch</a:t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086" name="Google Shape;2086;p36"/>
          <p:cNvGrpSpPr/>
          <p:nvPr/>
        </p:nvGrpSpPr>
        <p:grpSpPr>
          <a:xfrm>
            <a:off x="716629" y="1431110"/>
            <a:ext cx="386991" cy="572668"/>
            <a:chOff x="3303700" y="2527924"/>
            <a:chExt cx="506400" cy="688883"/>
          </a:xfrm>
        </p:grpSpPr>
        <p:sp>
          <p:nvSpPr>
            <p:cNvPr id="2087" name="Google Shape;2087;p3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97" name="Google Shape;2097;p3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3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3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3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1" name="Google Shape;2101;p3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3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3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3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3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6" name="Google Shape;2106;p36"/>
          <p:cNvGrpSpPr/>
          <p:nvPr/>
        </p:nvGrpSpPr>
        <p:grpSpPr>
          <a:xfrm>
            <a:off x="716629" y="2105298"/>
            <a:ext cx="386991" cy="572668"/>
            <a:chOff x="3303700" y="2527924"/>
            <a:chExt cx="506400" cy="688883"/>
          </a:xfrm>
        </p:grpSpPr>
        <p:sp>
          <p:nvSpPr>
            <p:cNvPr id="2107" name="Google Shape;2107;p3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7" name="Google Shape;2117;p3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3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3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3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3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3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3" name="Google Shape;2123;p3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4" name="Google Shape;2124;p3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3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6" name="Google Shape;2126;p36"/>
          <p:cNvGrpSpPr/>
          <p:nvPr/>
        </p:nvGrpSpPr>
        <p:grpSpPr>
          <a:xfrm>
            <a:off x="716629" y="2779498"/>
            <a:ext cx="386991" cy="572668"/>
            <a:chOff x="3303700" y="2527924"/>
            <a:chExt cx="506400" cy="688883"/>
          </a:xfrm>
        </p:grpSpPr>
        <p:sp>
          <p:nvSpPr>
            <p:cNvPr id="2127" name="Google Shape;2127;p3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37" name="Google Shape;2137;p3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3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3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3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3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3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3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3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3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6" name="Google Shape;2146;p36"/>
          <p:cNvGrpSpPr/>
          <p:nvPr/>
        </p:nvGrpSpPr>
        <p:grpSpPr>
          <a:xfrm>
            <a:off x="716629" y="3453698"/>
            <a:ext cx="386991" cy="572668"/>
            <a:chOff x="3303700" y="2527924"/>
            <a:chExt cx="506400" cy="688883"/>
          </a:xfrm>
        </p:grpSpPr>
        <p:sp>
          <p:nvSpPr>
            <p:cNvPr id="2147" name="Google Shape;2147;p3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57" name="Google Shape;2157;p3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3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3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3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3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3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3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3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5" name="Google Shape;2165;p3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66" name="Google Shape;2166;p36"/>
          <p:cNvCxnSpPr>
            <a:stCxn id="2041" idx="1"/>
            <a:endCxn id="2095" idx="3"/>
          </p:cNvCxnSpPr>
          <p:nvPr/>
        </p:nvCxnSpPr>
        <p:spPr>
          <a:xfrm rot="10800000">
            <a:off x="1103525" y="1752881"/>
            <a:ext cx="590100" cy="2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36"/>
          <p:cNvCxnSpPr>
            <a:stCxn id="2042" idx="1"/>
            <a:endCxn id="2115" idx="3"/>
          </p:cNvCxnSpPr>
          <p:nvPr/>
        </p:nvCxnSpPr>
        <p:spPr>
          <a:xfrm flipH="1">
            <a:off x="1103525" y="2391606"/>
            <a:ext cx="590100" cy="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36"/>
          <p:cNvCxnSpPr>
            <a:stCxn id="2043" idx="1"/>
            <a:endCxn id="2135" idx="3"/>
          </p:cNvCxnSpPr>
          <p:nvPr/>
        </p:nvCxnSpPr>
        <p:spPr>
          <a:xfrm flipH="1">
            <a:off x="1103525" y="3007531"/>
            <a:ext cx="5901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36"/>
          <p:cNvCxnSpPr>
            <a:stCxn id="2044" idx="1"/>
            <a:endCxn id="2155" idx="3"/>
          </p:cNvCxnSpPr>
          <p:nvPr/>
        </p:nvCxnSpPr>
        <p:spPr>
          <a:xfrm flipH="1">
            <a:off x="1103525" y="3623456"/>
            <a:ext cx="5901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Clos Networks for DC</a:t>
            </a:r>
            <a:endParaRPr/>
          </a:p>
        </p:txBody>
      </p:sp>
      <p:pic>
        <p:nvPicPr>
          <p:cNvPr descr="droppedImage.pdf" id="2175" name="Google Shape;2175;p37"/>
          <p:cNvPicPr preferRelativeResize="0"/>
          <p:nvPr/>
        </p:nvPicPr>
        <p:blipFill rotWithShape="1">
          <a:blip r:embed="rId3">
            <a:alphaModFix/>
          </a:blip>
          <a:srcRect b="0" l="0" r="12541" t="0"/>
          <a:stretch/>
        </p:blipFill>
        <p:spPr>
          <a:xfrm>
            <a:off x="1713463" y="1017722"/>
            <a:ext cx="5613092" cy="280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6" name="Google Shape;2176;p37"/>
          <p:cNvGrpSpPr/>
          <p:nvPr/>
        </p:nvGrpSpPr>
        <p:grpSpPr>
          <a:xfrm>
            <a:off x="1657642" y="4032156"/>
            <a:ext cx="6050333" cy="881041"/>
            <a:chOff x="0" y="0"/>
            <a:chExt cx="15842714" cy="2306995"/>
          </a:xfrm>
        </p:grpSpPr>
        <p:pic>
          <p:nvPicPr>
            <p:cNvPr descr="Image" id="2177" name="Google Shape;2177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00" y="114300"/>
              <a:ext cx="15487115" cy="184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78" name="Google Shape;2178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5842714" cy="2306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9" name="Google Shape;2179;p37"/>
          <p:cNvSpPr txBox="1"/>
          <p:nvPr/>
        </p:nvSpPr>
        <p:spPr>
          <a:xfrm rot="2080839">
            <a:off x="7055401" y="3896901"/>
            <a:ext cx="1949203" cy="3847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ACM SIGCOMM 2008</a:t>
            </a:r>
            <a:endParaRPr b="1" sz="13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Clos Networks for DC</a:t>
            </a:r>
            <a:endParaRPr/>
          </a:p>
        </p:txBody>
      </p:sp>
      <p:pic>
        <p:nvPicPr>
          <p:cNvPr descr="droppedImage.pdf" id="2185" name="Google Shape;2185;p38"/>
          <p:cNvPicPr preferRelativeResize="0"/>
          <p:nvPr/>
        </p:nvPicPr>
        <p:blipFill rotWithShape="1">
          <a:blip r:embed="rId3">
            <a:alphaModFix/>
          </a:blip>
          <a:srcRect b="0" l="0" r="12541" t="0"/>
          <a:stretch/>
        </p:blipFill>
        <p:spPr>
          <a:xfrm>
            <a:off x="1713463" y="1017722"/>
            <a:ext cx="5613092" cy="280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6" name="Google Shape;2186;p38"/>
          <p:cNvGrpSpPr/>
          <p:nvPr/>
        </p:nvGrpSpPr>
        <p:grpSpPr>
          <a:xfrm>
            <a:off x="1657642" y="4032156"/>
            <a:ext cx="6050333" cy="881041"/>
            <a:chOff x="0" y="0"/>
            <a:chExt cx="15842714" cy="2306995"/>
          </a:xfrm>
        </p:grpSpPr>
        <p:pic>
          <p:nvPicPr>
            <p:cNvPr descr="Image" id="2187" name="Google Shape;2187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00" y="114300"/>
              <a:ext cx="15487115" cy="184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88" name="Google Shape;2188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5842714" cy="2306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9" name="Google Shape;2189;p38"/>
          <p:cNvSpPr txBox="1"/>
          <p:nvPr/>
        </p:nvSpPr>
        <p:spPr>
          <a:xfrm rot="2080839">
            <a:off x="7055401" y="3896901"/>
            <a:ext cx="1949203" cy="3847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ACM SIGCOMM 2008</a:t>
            </a:r>
            <a:endParaRPr b="1" sz="13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90" name="Google Shape;2190;p38"/>
          <p:cNvGrpSpPr/>
          <p:nvPr/>
        </p:nvGrpSpPr>
        <p:grpSpPr>
          <a:xfrm>
            <a:off x="1901200" y="301750"/>
            <a:ext cx="4518805" cy="4622095"/>
            <a:chOff x="14" y="30"/>
            <a:chExt cx="13818976" cy="13243824"/>
          </a:xfrm>
        </p:grpSpPr>
        <p:sp>
          <p:nvSpPr>
            <p:cNvPr id="2191" name="Google Shape;2191;p38"/>
            <p:cNvSpPr/>
            <p:nvPr/>
          </p:nvSpPr>
          <p:spPr>
            <a:xfrm flipH="1" rot="7800002">
              <a:off x="2085280" y="3021630"/>
              <a:ext cx="7368179" cy="8678088"/>
            </a:xfrm>
            <a:custGeom>
              <a:rect b="b" l="l" r="r" t="t"/>
              <a:pathLst>
                <a:path extrusionOk="0" h="21021" w="21600">
                  <a:moveTo>
                    <a:pt x="0" y="15266"/>
                  </a:moveTo>
                  <a:cubicBezTo>
                    <a:pt x="0" y="15266"/>
                    <a:pt x="1513" y="15482"/>
                    <a:pt x="2031" y="16201"/>
                  </a:cubicBezTo>
                  <a:cubicBezTo>
                    <a:pt x="3015" y="17565"/>
                    <a:pt x="1531" y="21600"/>
                    <a:pt x="3232" y="20951"/>
                  </a:cubicBezTo>
                  <a:cubicBezTo>
                    <a:pt x="7751" y="19226"/>
                    <a:pt x="16375" y="15840"/>
                    <a:pt x="21600" y="14061"/>
                  </a:cubicBezTo>
                  <a:cubicBezTo>
                    <a:pt x="21268" y="11038"/>
                    <a:pt x="20054" y="6688"/>
                    <a:pt x="19380" y="4381"/>
                  </a:cubicBezTo>
                  <a:cubicBezTo>
                    <a:pt x="18693" y="3959"/>
                    <a:pt x="17677" y="3261"/>
                    <a:pt x="16795" y="2383"/>
                  </a:cubicBezTo>
                  <a:cubicBezTo>
                    <a:pt x="15980" y="1571"/>
                    <a:pt x="15326" y="595"/>
                    <a:pt x="14622" y="0"/>
                  </a:cubicBezTo>
                </a:path>
              </a:pathLst>
            </a:custGeom>
            <a:noFill/>
            <a:ln cap="flat" cmpd="sng" w="38100">
              <a:solidFill>
                <a:srgbClr val="C82506">
                  <a:alpha val="7922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800"/>
                <a:buFont typeface="Gill Sans"/>
                <a:buNone/>
              </a:pPr>
              <a:r>
                <a:t/>
              </a:r>
              <a:endPara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192" name="Google Shape;2192;p38"/>
            <p:cNvGrpSpPr/>
            <p:nvPr/>
          </p:nvGrpSpPr>
          <p:grpSpPr>
            <a:xfrm>
              <a:off x="14" y="30"/>
              <a:ext cx="13818976" cy="13243824"/>
              <a:chOff x="15" y="30"/>
              <a:chExt cx="13818976" cy="13243824"/>
            </a:xfrm>
          </p:grpSpPr>
          <p:sp>
            <p:nvSpPr>
              <p:cNvPr id="2193" name="Google Shape;2193;p38"/>
              <p:cNvSpPr/>
              <p:nvPr/>
            </p:nvSpPr>
            <p:spPr>
              <a:xfrm flipH="1" rot="7800005">
                <a:off x="2162938" y="3333075"/>
                <a:ext cx="6762417" cy="8800373"/>
              </a:xfrm>
              <a:custGeom>
                <a:rect b="b" l="l" r="r" t="t"/>
                <a:pathLst>
                  <a:path extrusionOk="0" h="21036" w="20995">
                    <a:moveTo>
                      <a:pt x="0" y="15682"/>
                    </a:moveTo>
                    <a:cubicBezTo>
                      <a:pt x="0" y="15682"/>
                      <a:pt x="1386" y="15998"/>
                      <a:pt x="1934" y="16707"/>
                    </a:cubicBezTo>
                    <a:cubicBezTo>
                      <a:pt x="2976" y="18053"/>
                      <a:pt x="1983" y="21600"/>
                      <a:pt x="3785" y="20959"/>
                    </a:cubicBezTo>
                    <a:cubicBezTo>
                      <a:pt x="8524" y="20361"/>
                      <a:pt x="12307" y="19711"/>
                      <a:pt x="18177" y="18900"/>
                    </a:cubicBezTo>
                    <a:cubicBezTo>
                      <a:pt x="18577" y="15999"/>
                      <a:pt x="21600" y="6885"/>
                      <a:pt x="20886" y="4608"/>
                    </a:cubicBezTo>
                    <a:cubicBezTo>
                      <a:pt x="20154" y="4189"/>
                      <a:pt x="19128" y="3486"/>
                      <a:pt x="18314" y="2581"/>
                    </a:cubicBezTo>
                    <a:cubicBezTo>
                      <a:pt x="17512" y="1690"/>
                      <a:pt x="16947" y="622"/>
                      <a:pt x="16158" y="0"/>
                    </a:cubicBezTo>
                  </a:path>
                </a:pathLst>
              </a:custGeom>
              <a:noFill/>
              <a:ln cap="flat" cmpd="sng" w="38100">
                <a:solidFill>
                  <a:srgbClr val="0365C0">
                    <a:alpha val="79220"/>
                  </a:srgbClr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800"/>
                  <a:buFont typeface="Gill Sans"/>
                  <a:buNone/>
                </a:pPr>
                <a:r>
                  <a:t/>
                </a:r>
                <a:endParaRPr b="0" i="0" sz="7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94" name="Google Shape;2194;p38"/>
              <p:cNvSpPr/>
              <p:nvPr/>
            </p:nvSpPr>
            <p:spPr>
              <a:xfrm flipH="1" rot="7799999">
                <a:off x="2428043" y="3391964"/>
                <a:ext cx="9037282" cy="7627595"/>
              </a:xfrm>
              <a:custGeom>
                <a:rect b="b" l="l" r="r" t="t"/>
                <a:pathLst>
                  <a:path extrusionOk="0" h="21440" w="21600">
                    <a:moveTo>
                      <a:pt x="0" y="18030"/>
                    </a:moveTo>
                    <a:cubicBezTo>
                      <a:pt x="0" y="18030"/>
                      <a:pt x="1067" y="18402"/>
                      <a:pt x="1489" y="19236"/>
                    </a:cubicBezTo>
                    <a:cubicBezTo>
                      <a:pt x="1872" y="19992"/>
                      <a:pt x="2452" y="20376"/>
                      <a:pt x="2959" y="20746"/>
                    </a:cubicBezTo>
                    <a:cubicBezTo>
                      <a:pt x="3470" y="21119"/>
                      <a:pt x="4043" y="21600"/>
                      <a:pt x="4946" y="21389"/>
                    </a:cubicBezTo>
                    <a:cubicBezTo>
                      <a:pt x="8594" y="20685"/>
                      <a:pt x="16657" y="14062"/>
                      <a:pt x="21600" y="11720"/>
                    </a:cubicBezTo>
                    <a:cubicBezTo>
                      <a:pt x="21359" y="8624"/>
                      <a:pt x="18858" y="5128"/>
                      <a:pt x="18308" y="2450"/>
                    </a:cubicBezTo>
                    <a:cubicBezTo>
                      <a:pt x="16687" y="2274"/>
                      <a:pt x="14932" y="4497"/>
                      <a:pt x="13598" y="2986"/>
                    </a:cubicBezTo>
                    <a:cubicBezTo>
                      <a:pt x="12903" y="2199"/>
                      <a:pt x="13131" y="796"/>
                      <a:pt x="12470" y="0"/>
                    </a:cubicBezTo>
                  </a:path>
                </a:pathLst>
              </a:custGeom>
              <a:noFill/>
              <a:ln cap="flat" cmpd="sng" w="38100">
                <a:solidFill>
                  <a:srgbClr val="00882B">
                    <a:alpha val="79220"/>
                  </a:srgbClr>
                </a:solidFill>
                <a:prstDash val="dashDot"/>
                <a:miter lim="4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800"/>
                  <a:buFont typeface="Gill Sans"/>
                  <a:buNone/>
                </a:pPr>
                <a:r>
                  <a:t/>
                </a:r>
                <a:endParaRPr b="0" i="0" sz="7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195" name="Google Shape;2195;p38"/>
              <p:cNvSpPr/>
              <p:nvPr/>
            </p:nvSpPr>
            <p:spPr>
              <a:xfrm flipH="1" rot="7799999">
                <a:off x="1940932" y="2829308"/>
                <a:ext cx="10923789" cy="7585267"/>
              </a:xfrm>
              <a:custGeom>
                <a:rect b="b" l="l" r="r" t="t"/>
                <a:pathLst>
                  <a:path extrusionOk="0" h="21419" w="21600">
                    <a:moveTo>
                      <a:pt x="0" y="18561"/>
                    </a:moveTo>
                    <a:cubicBezTo>
                      <a:pt x="0" y="18561"/>
                      <a:pt x="1678" y="18263"/>
                      <a:pt x="2028" y="19101"/>
                    </a:cubicBezTo>
                    <a:cubicBezTo>
                      <a:pt x="2225" y="19574"/>
                      <a:pt x="2507" y="19882"/>
                      <a:pt x="2746" y="20213"/>
                    </a:cubicBezTo>
                    <a:cubicBezTo>
                      <a:pt x="3154" y="20778"/>
                      <a:pt x="3586" y="21600"/>
                      <a:pt x="4349" y="21383"/>
                    </a:cubicBezTo>
                    <a:cubicBezTo>
                      <a:pt x="7367" y="20676"/>
                      <a:pt x="17510" y="8340"/>
                      <a:pt x="21600" y="5988"/>
                    </a:cubicBezTo>
                    <a:cubicBezTo>
                      <a:pt x="18944" y="3756"/>
                      <a:pt x="17108" y="4061"/>
                      <a:pt x="15653" y="2275"/>
                    </a:cubicBezTo>
                    <a:cubicBezTo>
                      <a:pt x="14187" y="2082"/>
                      <a:pt x="12539" y="4718"/>
                      <a:pt x="11396" y="2859"/>
                    </a:cubicBezTo>
                    <a:cubicBezTo>
                      <a:pt x="10904" y="2059"/>
                      <a:pt x="11097" y="756"/>
                      <a:pt x="10580" y="0"/>
                    </a:cubicBezTo>
                  </a:path>
                </a:pathLst>
              </a:custGeom>
              <a:noFill/>
              <a:ln cap="flat" cmpd="sng" w="38100">
                <a:solidFill>
                  <a:srgbClr val="000000">
                    <a:alpha val="79220"/>
                  </a:srgbClr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800"/>
                  <a:buFont typeface="Gill Sans"/>
                  <a:buNone/>
                </a:pPr>
                <a:r>
                  <a:t/>
                </a:r>
                <a:endParaRPr b="0" i="0" sz="7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Topology #2: Two Smaller Switches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07050" y="402200"/>
            <a:ext cx="89097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Each rack is connected to 2 switches.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bandwidth on each switch.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600 Gbps → 300 Gbps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radix on each switch.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ports → 3 ports, 100 Gbps each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Modern chips allow you to "break" a 100 Gbps port into two 50 Gbps ports.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If one of the switches goes down, we lose half the bandwidth.</a:t>
            </a:r>
            <a:endParaRPr/>
          </a:p>
        </p:txBody>
      </p:sp>
      <p:grpSp>
        <p:nvGrpSpPr>
          <p:cNvPr id="150" name="Google Shape;150;p25"/>
          <p:cNvGrpSpPr/>
          <p:nvPr/>
        </p:nvGrpSpPr>
        <p:grpSpPr>
          <a:xfrm>
            <a:off x="5058450" y="3937074"/>
            <a:ext cx="506400" cy="688883"/>
            <a:chOff x="3303700" y="2527924"/>
            <a:chExt cx="506400" cy="688883"/>
          </a:xfrm>
        </p:grpSpPr>
        <p:sp>
          <p:nvSpPr>
            <p:cNvPr id="151" name="Google Shape;151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1" name="Google Shape;161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" name="Google Shape;170;p25"/>
          <p:cNvGrpSpPr/>
          <p:nvPr/>
        </p:nvGrpSpPr>
        <p:grpSpPr>
          <a:xfrm>
            <a:off x="5657550" y="3937074"/>
            <a:ext cx="506400" cy="688883"/>
            <a:chOff x="3303700" y="2527924"/>
            <a:chExt cx="506400" cy="688883"/>
          </a:xfrm>
        </p:grpSpPr>
        <p:sp>
          <p:nvSpPr>
            <p:cNvPr id="171" name="Google Shape;171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1" name="Google Shape;181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256650" y="3937074"/>
            <a:ext cx="506400" cy="688883"/>
            <a:chOff x="3303700" y="2527924"/>
            <a:chExt cx="506400" cy="688883"/>
          </a:xfrm>
        </p:grpSpPr>
        <p:sp>
          <p:nvSpPr>
            <p:cNvPr id="191" name="Google Shape;191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1" name="Google Shape;201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p25"/>
          <p:cNvGrpSpPr/>
          <p:nvPr/>
        </p:nvGrpSpPr>
        <p:grpSpPr>
          <a:xfrm>
            <a:off x="6855750" y="3937074"/>
            <a:ext cx="506400" cy="688883"/>
            <a:chOff x="3303700" y="2527924"/>
            <a:chExt cx="506400" cy="688883"/>
          </a:xfrm>
        </p:grpSpPr>
        <p:sp>
          <p:nvSpPr>
            <p:cNvPr id="211" name="Google Shape;211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1" name="Google Shape;221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" name="Google Shape;230;p25"/>
          <p:cNvSpPr/>
          <p:nvPr/>
        </p:nvSpPr>
        <p:spPr>
          <a:xfrm>
            <a:off x="7022250" y="2670575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25"/>
          <p:cNvCxnSpPr>
            <a:stCxn id="160" idx="0"/>
            <a:endCxn id="230" idx="2"/>
          </p:cNvCxnSpPr>
          <p:nvPr/>
        </p:nvCxnSpPr>
        <p:spPr>
          <a:xfrm flipH="1" rot="10800000">
            <a:off x="5311650" y="3116574"/>
            <a:ext cx="2288100" cy="82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>
            <a:stCxn id="180" idx="0"/>
            <a:endCxn id="230" idx="2"/>
          </p:cNvCxnSpPr>
          <p:nvPr/>
        </p:nvCxnSpPr>
        <p:spPr>
          <a:xfrm flipH="1" rot="10800000">
            <a:off x="5910750" y="3116574"/>
            <a:ext cx="16890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>
            <a:stCxn id="200" idx="0"/>
            <a:endCxn id="230" idx="2"/>
          </p:cNvCxnSpPr>
          <p:nvPr/>
        </p:nvCxnSpPr>
        <p:spPr>
          <a:xfrm flipH="1" rot="10800000">
            <a:off x="6509850" y="3116574"/>
            <a:ext cx="10899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>
            <a:stCxn id="220" idx="0"/>
            <a:endCxn id="230" idx="2"/>
          </p:cNvCxnSpPr>
          <p:nvPr/>
        </p:nvCxnSpPr>
        <p:spPr>
          <a:xfrm flipH="1" rot="10800000">
            <a:off x="7108950" y="3116574"/>
            <a:ext cx="490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25"/>
          <p:cNvGrpSpPr/>
          <p:nvPr/>
        </p:nvGrpSpPr>
        <p:grpSpPr>
          <a:xfrm>
            <a:off x="7465350" y="3937074"/>
            <a:ext cx="506400" cy="688883"/>
            <a:chOff x="3303700" y="2527924"/>
            <a:chExt cx="506400" cy="688883"/>
          </a:xfrm>
        </p:grpSpPr>
        <p:sp>
          <p:nvSpPr>
            <p:cNvPr id="236" name="Google Shape;236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6" name="Google Shape;246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5" name="Google Shape;255;p25"/>
          <p:cNvCxnSpPr>
            <a:stCxn id="245" idx="0"/>
            <a:endCxn id="230" idx="2"/>
          </p:cNvCxnSpPr>
          <p:nvPr/>
        </p:nvCxnSpPr>
        <p:spPr>
          <a:xfrm rot="10800000">
            <a:off x="7599750" y="3116574"/>
            <a:ext cx="118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" name="Google Shape;256;p25"/>
          <p:cNvGrpSpPr/>
          <p:nvPr/>
        </p:nvGrpSpPr>
        <p:grpSpPr>
          <a:xfrm>
            <a:off x="8074950" y="3937074"/>
            <a:ext cx="506400" cy="688883"/>
            <a:chOff x="3303700" y="2527924"/>
            <a:chExt cx="506400" cy="688883"/>
          </a:xfrm>
        </p:grpSpPr>
        <p:sp>
          <p:nvSpPr>
            <p:cNvPr id="257" name="Google Shape;257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7" name="Google Shape;267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6" name="Google Shape;276;p25"/>
          <p:cNvCxnSpPr>
            <a:stCxn id="266" idx="0"/>
            <a:endCxn id="230" idx="2"/>
          </p:cNvCxnSpPr>
          <p:nvPr/>
        </p:nvCxnSpPr>
        <p:spPr>
          <a:xfrm rot="10800000">
            <a:off x="7599750" y="3116574"/>
            <a:ext cx="7284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5"/>
          <p:cNvSpPr/>
          <p:nvPr/>
        </p:nvSpPr>
        <p:spPr>
          <a:xfrm>
            <a:off x="5498250" y="2670575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25"/>
          <p:cNvCxnSpPr>
            <a:stCxn id="160" idx="0"/>
            <a:endCxn id="277" idx="2"/>
          </p:cNvCxnSpPr>
          <p:nvPr/>
        </p:nvCxnSpPr>
        <p:spPr>
          <a:xfrm flipH="1" rot="10800000">
            <a:off x="5311650" y="3116574"/>
            <a:ext cx="764100" cy="82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5"/>
          <p:cNvCxnSpPr>
            <a:stCxn id="180" idx="0"/>
            <a:endCxn id="277" idx="2"/>
          </p:cNvCxnSpPr>
          <p:nvPr/>
        </p:nvCxnSpPr>
        <p:spPr>
          <a:xfrm flipH="1" rot="10800000">
            <a:off x="5910750" y="3116574"/>
            <a:ext cx="1650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5"/>
          <p:cNvCxnSpPr>
            <a:stCxn id="200" idx="0"/>
            <a:endCxn id="277" idx="2"/>
          </p:cNvCxnSpPr>
          <p:nvPr/>
        </p:nvCxnSpPr>
        <p:spPr>
          <a:xfrm rot="10800000">
            <a:off x="6075750" y="3116574"/>
            <a:ext cx="4341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5"/>
          <p:cNvCxnSpPr>
            <a:stCxn id="220" idx="0"/>
            <a:endCxn id="277" idx="2"/>
          </p:cNvCxnSpPr>
          <p:nvPr/>
        </p:nvCxnSpPr>
        <p:spPr>
          <a:xfrm rot="10800000">
            <a:off x="6075750" y="3116574"/>
            <a:ext cx="10332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5"/>
          <p:cNvCxnSpPr>
            <a:stCxn id="245" idx="0"/>
            <a:endCxn id="277" idx="2"/>
          </p:cNvCxnSpPr>
          <p:nvPr/>
        </p:nvCxnSpPr>
        <p:spPr>
          <a:xfrm rot="10800000">
            <a:off x="6075750" y="3116574"/>
            <a:ext cx="1642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5"/>
          <p:cNvCxnSpPr>
            <a:stCxn id="266" idx="0"/>
            <a:endCxn id="277" idx="2"/>
          </p:cNvCxnSpPr>
          <p:nvPr/>
        </p:nvCxnSpPr>
        <p:spPr>
          <a:xfrm rot="10800000">
            <a:off x="6075750" y="3116574"/>
            <a:ext cx="22524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" name="Google Shape;284;p25"/>
          <p:cNvGrpSpPr/>
          <p:nvPr/>
        </p:nvGrpSpPr>
        <p:grpSpPr>
          <a:xfrm>
            <a:off x="562650" y="3937074"/>
            <a:ext cx="506400" cy="688883"/>
            <a:chOff x="3303700" y="2527924"/>
            <a:chExt cx="506400" cy="688883"/>
          </a:xfrm>
        </p:grpSpPr>
        <p:sp>
          <p:nvSpPr>
            <p:cNvPr id="285" name="Google Shape;285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5" name="Google Shape;295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25"/>
          <p:cNvGrpSpPr/>
          <p:nvPr/>
        </p:nvGrpSpPr>
        <p:grpSpPr>
          <a:xfrm>
            <a:off x="1161750" y="3937074"/>
            <a:ext cx="506400" cy="688883"/>
            <a:chOff x="3303700" y="2527924"/>
            <a:chExt cx="506400" cy="688883"/>
          </a:xfrm>
        </p:grpSpPr>
        <p:sp>
          <p:nvSpPr>
            <p:cNvPr id="305" name="Google Shape;305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15" name="Google Shape;315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" name="Google Shape;324;p25"/>
          <p:cNvGrpSpPr/>
          <p:nvPr/>
        </p:nvGrpSpPr>
        <p:grpSpPr>
          <a:xfrm>
            <a:off x="1760850" y="3937074"/>
            <a:ext cx="506400" cy="688883"/>
            <a:chOff x="3303700" y="2527924"/>
            <a:chExt cx="506400" cy="688883"/>
          </a:xfrm>
        </p:grpSpPr>
        <p:sp>
          <p:nvSpPr>
            <p:cNvPr id="325" name="Google Shape;325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35" name="Google Shape;335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" name="Google Shape;344;p25"/>
          <p:cNvGrpSpPr/>
          <p:nvPr/>
        </p:nvGrpSpPr>
        <p:grpSpPr>
          <a:xfrm>
            <a:off x="2359950" y="3937074"/>
            <a:ext cx="506400" cy="688883"/>
            <a:chOff x="3303700" y="2527924"/>
            <a:chExt cx="506400" cy="688883"/>
          </a:xfrm>
        </p:grpSpPr>
        <p:sp>
          <p:nvSpPr>
            <p:cNvPr id="345" name="Google Shape;345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5" name="Google Shape;355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4" name="Google Shape;364;p25"/>
          <p:cNvSpPr/>
          <p:nvPr/>
        </p:nvSpPr>
        <p:spPr>
          <a:xfrm>
            <a:off x="1764150" y="2670575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600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25"/>
          <p:cNvCxnSpPr>
            <a:stCxn id="294" idx="0"/>
            <a:endCxn id="364" idx="2"/>
          </p:cNvCxnSpPr>
          <p:nvPr/>
        </p:nvCxnSpPr>
        <p:spPr>
          <a:xfrm flipH="1" rot="10800000">
            <a:off x="815850" y="3116574"/>
            <a:ext cx="1525800" cy="820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5"/>
          <p:cNvCxnSpPr>
            <a:stCxn id="314" idx="0"/>
            <a:endCxn id="364" idx="2"/>
          </p:cNvCxnSpPr>
          <p:nvPr/>
        </p:nvCxnSpPr>
        <p:spPr>
          <a:xfrm flipH="1" rot="10800000">
            <a:off x="1414950" y="3116574"/>
            <a:ext cx="926700" cy="8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5"/>
          <p:cNvCxnSpPr>
            <a:stCxn id="334" idx="0"/>
            <a:endCxn id="364" idx="2"/>
          </p:cNvCxnSpPr>
          <p:nvPr/>
        </p:nvCxnSpPr>
        <p:spPr>
          <a:xfrm flipH="1" rot="10800000">
            <a:off x="2014050" y="3116574"/>
            <a:ext cx="327600" cy="8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5"/>
          <p:cNvCxnSpPr>
            <a:stCxn id="354" idx="0"/>
            <a:endCxn id="364" idx="2"/>
          </p:cNvCxnSpPr>
          <p:nvPr/>
        </p:nvCxnSpPr>
        <p:spPr>
          <a:xfrm rot="10800000">
            <a:off x="2341650" y="3116574"/>
            <a:ext cx="271500" cy="8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" name="Google Shape;369;p25"/>
          <p:cNvGrpSpPr/>
          <p:nvPr/>
        </p:nvGrpSpPr>
        <p:grpSpPr>
          <a:xfrm>
            <a:off x="2969550" y="3937074"/>
            <a:ext cx="506400" cy="688883"/>
            <a:chOff x="3303700" y="2527924"/>
            <a:chExt cx="506400" cy="688883"/>
          </a:xfrm>
        </p:grpSpPr>
        <p:sp>
          <p:nvSpPr>
            <p:cNvPr id="370" name="Google Shape;370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80" name="Google Shape;380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9" name="Google Shape;389;p25"/>
          <p:cNvCxnSpPr>
            <a:stCxn id="379" idx="0"/>
            <a:endCxn id="364" idx="2"/>
          </p:cNvCxnSpPr>
          <p:nvPr/>
        </p:nvCxnSpPr>
        <p:spPr>
          <a:xfrm rot="10800000">
            <a:off x="2341650" y="3116574"/>
            <a:ext cx="881100" cy="8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25"/>
          <p:cNvGrpSpPr/>
          <p:nvPr/>
        </p:nvGrpSpPr>
        <p:grpSpPr>
          <a:xfrm>
            <a:off x="3579150" y="3937074"/>
            <a:ext cx="506400" cy="688883"/>
            <a:chOff x="3303700" y="2527924"/>
            <a:chExt cx="506400" cy="688883"/>
          </a:xfrm>
        </p:grpSpPr>
        <p:sp>
          <p:nvSpPr>
            <p:cNvPr id="391" name="Google Shape;391;p25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01" name="Google Shape;401;p25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5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5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5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5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25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5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5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5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0" name="Google Shape;410;p25"/>
          <p:cNvCxnSpPr>
            <a:stCxn id="400" idx="0"/>
            <a:endCxn id="364" idx="2"/>
          </p:cNvCxnSpPr>
          <p:nvPr/>
        </p:nvCxnSpPr>
        <p:spPr>
          <a:xfrm rot="10800000">
            <a:off x="2341650" y="3116574"/>
            <a:ext cx="1490700" cy="8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5"/>
          <p:cNvSpPr txBox="1"/>
          <p:nvPr/>
        </p:nvSpPr>
        <p:spPr>
          <a:xfrm>
            <a:off x="618749" y="3128075"/>
            <a:ext cx="94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Each link is 100 Gbps.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4654580" y="3280475"/>
            <a:ext cx="94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Each link is 50 Gbps.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1761000" y="4735425"/>
            <a:ext cx="11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Topology #1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6256650" y="4735425"/>
            <a:ext cx="11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Topology #2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Topology #3: Many Smaller Switches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107050" y="402200"/>
            <a:ext cx="89097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Extending the previous idea by adding more switches: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Each switch is still connected to every rack.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switch only has to handle a fraction of the bandwidth.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also reduces the radix of each switch (by "breaking out" ports).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switch goes down, we still have most of the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works (and has been used), though it's still expensive.</a:t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4030188" y="4202737"/>
            <a:ext cx="506400" cy="688883"/>
            <a:chOff x="3303700" y="2527924"/>
            <a:chExt cx="506400" cy="688883"/>
          </a:xfrm>
        </p:grpSpPr>
        <p:sp>
          <p:nvSpPr>
            <p:cNvPr id="422" name="Google Shape;422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32" name="Google Shape;432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1" name="Google Shape;441;p26"/>
          <p:cNvGrpSpPr/>
          <p:nvPr/>
        </p:nvGrpSpPr>
        <p:grpSpPr>
          <a:xfrm>
            <a:off x="4629288" y="4202737"/>
            <a:ext cx="506400" cy="688883"/>
            <a:chOff x="3303700" y="2527924"/>
            <a:chExt cx="506400" cy="688883"/>
          </a:xfrm>
        </p:grpSpPr>
        <p:sp>
          <p:nvSpPr>
            <p:cNvPr id="442" name="Google Shape;442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52" name="Google Shape;452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26"/>
          <p:cNvGrpSpPr/>
          <p:nvPr/>
        </p:nvGrpSpPr>
        <p:grpSpPr>
          <a:xfrm>
            <a:off x="5228388" y="4202737"/>
            <a:ext cx="506400" cy="688883"/>
            <a:chOff x="3303700" y="2527924"/>
            <a:chExt cx="506400" cy="688883"/>
          </a:xfrm>
        </p:grpSpPr>
        <p:sp>
          <p:nvSpPr>
            <p:cNvPr id="462" name="Google Shape;462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72" name="Google Shape;472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26"/>
          <p:cNvGrpSpPr/>
          <p:nvPr/>
        </p:nvGrpSpPr>
        <p:grpSpPr>
          <a:xfrm>
            <a:off x="5827488" y="4202737"/>
            <a:ext cx="506400" cy="688883"/>
            <a:chOff x="3303700" y="2527924"/>
            <a:chExt cx="506400" cy="688883"/>
          </a:xfrm>
        </p:grpSpPr>
        <p:sp>
          <p:nvSpPr>
            <p:cNvPr id="482" name="Google Shape;482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92" name="Google Shape;492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1" name="Google Shape;501;p26"/>
          <p:cNvSpPr/>
          <p:nvPr/>
        </p:nvSpPr>
        <p:spPr>
          <a:xfrm>
            <a:off x="7365588" y="2936238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26"/>
          <p:cNvCxnSpPr>
            <a:stCxn id="451" idx="0"/>
            <a:endCxn id="501" idx="2"/>
          </p:cNvCxnSpPr>
          <p:nvPr/>
        </p:nvCxnSpPr>
        <p:spPr>
          <a:xfrm flipH="1" rot="10800000">
            <a:off x="4882488" y="3382237"/>
            <a:ext cx="30606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6"/>
          <p:cNvCxnSpPr>
            <a:stCxn id="471" idx="0"/>
            <a:endCxn id="501" idx="2"/>
          </p:cNvCxnSpPr>
          <p:nvPr/>
        </p:nvCxnSpPr>
        <p:spPr>
          <a:xfrm flipH="1" rot="10800000">
            <a:off x="5481588" y="3382237"/>
            <a:ext cx="24615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6"/>
          <p:cNvCxnSpPr>
            <a:stCxn id="491" idx="0"/>
            <a:endCxn id="501" idx="2"/>
          </p:cNvCxnSpPr>
          <p:nvPr/>
        </p:nvCxnSpPr>
        <p:spPr>
          <a:xfrm flipH="1" rot="10800000">
            <a:off x="6080688" y="3382237"/>
            <a:ext cx="18624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5" name="Google Shape;505;p26"/>
          <p:cNvGrpSpPr/>
          <p:nvPr/>
        </p:nvGrpSpPr>
        <p:grpSpPr>
          <a:xfrm>
            <a:off x="6437088" y="4202737"/>
            <a:ext cx="506400" cy="688883"/>
            <a:chOff x="3303700" y="2527924"/>
            <a:chExt cx="506400" cy="688883"/>
          </a:xfrm>
        </p:grpSpPr>
        <p:sp>
          <p:nvSpPr>
            <p:cNvPr id="506" name="Google Shape;506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16" name="Google Shape;516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5" name="Google Shape;525;p26"/>
          <p:cNvCxnSpPr>
            <a:stCxn id="515" idx="0"/>
            <a:endCxn id="501" idx="2"/>
          </p:cNvCxnSpPr>
          <p:nvPr/>
        </p:nvCxnSpPr>
        <p:spPr>
          <a:xfrm flipH="1" rot="10800000">
            <a:off x="6690288" y="3382237"/>
            <a:ext cx="12528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26"/>
          <p:cNvGrpSpPr/>
          <p:nvPr/>
        </p:nvGrpSpPr>
        <p:grpSpPr>
          <a:xfrm>
            <a:off x="7046688" y="4202737"/>
            <a:ext cx="506400" cy="688883"/>
            <a:chOff x="3303700" y="2527924"/>
            <a:chExt cx="506400" cy="688883"/>
          </a:xfrm>
        </p:grpSpPr>
        <p:sp>
          <p:nvSpPr>
            <p:cNvPr id="527" name="Google Shape;527;p26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7" name="Google Shape;537;p26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6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6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6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6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6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6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6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6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6" name="Google Shape;546;p26"/>
          <p:cNvSpPr/>
          <p:nvPr/>
        </p:nvSpPr>
        <p:spPr>
          <a:xfrm>
            <a:off x="5917788" y="2936238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26"/>
          <p:cNvCxnSpPr>
            <a:stCxn id="451" idx="0"/>
            <a:endCxn id="546" idx="2"/>
          </p:cNvCxnSpPr>
          <p:nvPr/>
        </p:nvCxnSpPr>
        <p:spPr>
          <a:xfrm flipH="1" rot="10800000">
            <a:off x="4882488" y="3382237"/>
            <a:ext cx="16128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6"/>
          <p:cNvCxnSpPr>
            <a:stCxn id="471" idx="0"/>
            <a:endCxn id="546" idx="2"/>
          </p:cNvCxnSpPr>
          <p:nvPr/>
        </p:nvCxnSpPr>
        <p:spPr>
          <a:xfrm flipH="1" rot="10800000">
            <a:off x="5481588" y="3382237"/>
            <a:ext cx="10137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6"/>
          <p:cNvCxnSpPr>
            <a:stCxn id="491" idx="0"/>
            <a:endCxn id="546" idx="2"/>
          </p:cNvCxnSpPr>
          <p:nvPr/>
        </p:nvCxnSpPr>
        <p:spPr>
          <a:xfrm flipH="1" rot="10800000">
            <a:off x="6080688" y="3382237"/>
            <a:ext cx="4146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6"/>
          <p:cNvCxnSpPr>
            <a:stCxn id="515" idx="0"/>
            <a:endCxn id="546" idx="2"/>
          </p:cNvCxnSpPr>
          <p:nvPr/>
        </p:nvCxnSpPr>
        <p:spPr>
          <a:xfrm rot="10800000">
            <a:off x="6495288" y="3382237"/>
            <a:ext cx="1950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6"/>
          <p:cNvSpPr/>
          <p:nvPr/>
        </p:nvSpPr>
        <p:spPr>
          <a:xfrm>
            <a:off x="4546188" y="2936238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2" name="Google Shape;552;p26"/>
          <p:cNvCxnSpPr>
            <a:stCxn id="451" idx="0"/>
            <a:endCxn id="551" idx="2"/>
          </p:cNvCxnSpPr>
          <p:nvPr/>
        </p:nvCxnSpPr>
        <p:spPr>
          <a:xfrm flipH="1" rot="10800000">
            <a:off x="4882488" y="3382237"/>
            <a:ext cx="2412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6"/>
          <p:cNvCxnSpPr>
            <a:stCxn id="471" idx="0"/>
            <a:endCxn id="551" idx="2"/>
          </p:cNvCxnSpPr>
          <p:nvPr/>
        </p:nvCxnSpPr>
        <p:spPr>
          <a:xfrm rot="10800000">
            <a:off x="5123688" y="3382237"/>
            <a:ext cx="3579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6"/>
          <p:cNvCxnSpPr>
            <a:stCxn id="491" idx="0"/>
            <a:endCxn id="551" idx="2"/>
          </p:cNvCxnSpPr>
          <p:nvPr/>
        </p:nvCxnSpPr>
        <p:spPr>
          <a:xfrm rot="10800000">
            <a:off x="5123688" y="3382237"/>
            <a:ext cx="9570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6"/>
          <p:cNvCxnSpPr>
            <a:stCxn id="515" idx="0"/>
            <a:endCxn id="551" idx="2"/>
          </p:cNvCxnSpPr>
          <p:nvPr/>
        </p:nvCxnSpPr>
        <p:spPr>
          <a:xfrm rot="10800000">
            <a:off x="5123688" y="3382237"/>
            <a:ext cx="15666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26"/>
          <p:cNvSpPr/>
          <p:nvPr/>
        </p:nvSpPr>
        <p:spPr>
          <a:xfrm>
            <a:off x="3098388" y="2936238"/>
            <a:ext cx="11550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 Gbps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7" name="Google Shape;557;p26"/>
          <p:cNvCxnSpPr>
            <a:stCxn id="451" idx="0"/>
            <a:endCxn id="556" idx="2"/>
          </p:cNvCxnSpPr>
          <p:nvPr/>
        </p:nvCxnSpPr>
        <p:spPr>
          <a:xfrm rot="10800000">
            <a:off x="3675888" y="3382237"/>
            <a:ext cx="12066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6"/>
          <p:cNvCxnSpPr>
            <a:stCxn id="471" idx="0"/>
            <a:endCxn id="556" idx="2"/>
          </p:cNvCxnSpPr>
          <p:nvPr/>
        </p:nvCxnSpPr>
        <p:spPr>
          <a:xfrm rot="10800000">
            <a:off x="3675888" y="3382237"/>
            <a:ext cx="18057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6"/>
          <p:cNvCxnSpPr>
            <a:stCxn id="491" idx="0"/>
            <a:endCxn id="556" idx="2"/>
          </p:cNvCxnSpPr>
          <p:nvPr/>
        </p:nvCxnSpPr>
        <p:spPr>
          <a:xfrm rot="10800000">
            <a:off x="3675888" y="3382237"/>
            <a:ext cx="24048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6"/>
          <p:cNvCxnSpPr>
            <a:stCxn id="515" idx="0"/>
            <a:endCxn id="556" idx="2"/>
          </p:cNvCxnSpPr>
          <p:nvPr/>
        </p:nvCxnSpPr>
        <p:spPr>
          <a:xfrm rot="10800000">
            <a:off x="3675888" y="3382237"/>
            <a:ext cx="3014400" cy="820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6"/>
          <p:cNvCxnSpPr>
            <a:stCxn id="431" idx="0"/>
            <a:endCxn id="501" idx="2"/>
          </p:cNvCxnSpPr>
          <p:nvPr/>
        </p:nvCxnSpPr>
        <p:spPr>
          <a:xfrm flipH="1" rot="10800000">
            <a:off x="4283388" y="3382237"/>
            <a:ext cx="3659700" cy="820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6"/>
          <p:cNvCxnSpPr>
            <a:stCxn id="431" idx="0"/>
            <a:endCxn id="546" idx="2"/>
          </p:cNvCxnSpPr>
          <p:nvPr/>
        </p:nvCxnSpPr>
        <p:spPr>
          <a:xfrm flipH="1" rot="10800000">
            <a:off x="4283388" y="3382237"/>
            <a:ext cx="2211900" cy="820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6"/>
          <p:cNvCxnSpPr>
            <a:stCxn id="431" idx="0"/>
            <a:endCxn id="551" idx="2"/>
          </p:cNvCxnSpPr>
          <p:nvPr/>
        </p:nvCxnSpPr>
        <p:spPr>
          <a:xfrm flipH="1" rot="10800000">
            <a:off x="4283388" y="3382237"/>
            <a:ext cx="840300" cy="82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6"/>
          <p:cNvCxnSpPr>
            <a:stCxn id="431" idx="0"/>
            <a:endCxn id="556" idx="2"/>
          </p:cNvCxnSpPr>
          <p:nvPr/>
        </p:nvCxnSpPr>
        <p:spPr>
          <a:xfrm rot="10800000">
            <a:off x="3675888" y="3382237"/>
            <a:ext cx="607500" cy="82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6"/>
          <p:cNvCxnSpPr>
            <a:stCxn id="536" idx="0"/>
            <a:endCxn id="501" idx="2"/>
          </p:cNvCxnSpPr>
          <p:nvPr/>
        </p:nvCxnSpPr>
        <p:spPr>
          <a:xfrm flipH="1" rot="10800000">
            <a:off x="7299888" y="3382237"/>
            <a:ext cx="643200" cy="820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6"/>
          <p:cNvCxnSpPr>
            <a:stCxn id="536" idx="0"/>
            <a:endCxn id="546" idx="2"/>
          </p:cNvCxnSpPr>
          <p:nvPr/>
        </p:nvCxnSpPr>
        <p:spPr>
          <a:xfrm rot="10800000">
            <a:off x="6495288" y="3382237"/>
            <a:ext cx="804600" cy="820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6"/>
          <p:cNvCxnSpPr>
            <a:stCxn id="536" idx="0"/>
            <a:endCxn id="551" idx="2"/>
          </p:cNvCxnSpPr>
          <p:nvPr/>
        </p:nvCxnSpPr>
        <p:spPr>
          <a:xfrm rot="10800000">
            <a:off x="5123688" y="3382237"/>
            <a:ext cx="2176200" cy="82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6"/>
          <p:cNvCxnSpPr>
            <a:stCxn id="536" idx="0"/>
            <a:endCxn id="556" idx="2"/>
          </p:cNvCxnSpPr>
          <p:nvPr/>
        </p:nvCxnSpPr>
        <p:spPr>
          <a:xfrm rot="10800000">
            <a:off x="3675888" y="3382237"/>
            <a:ext cx="3624000" cy="82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26"/>
          <p:cNvSpPr txBox="1"/>
          <p:nvPr/>
        </p:nvSpPr>
        <p:spPr>
          <a:xfrm>
            <a:off x="679800" y="3119725"/>
            <a:ext cx="19608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link is 25 Gbps.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Switches are 150 Gbps (6 links to 6 racks).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rack can send at desired 100 Gbps by splitting across 4 paths.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#6: Spine-Leaf</a:t>
            </a:r>
            <a:endParaRPr/>
          </a:p>
        </p:txBody>
      </p:sp>
      <p:sp>
        <p:nvSpPr>
          <p:cNvPr id="575" name="Google Shape;575;p27"/>
          <p:cNvSpPr txBox="1"/>
          <p:nvPr>
            <p:ph idx="1" type="body"/>
          </p:nvPr>
        </p:nvSpPr>
        <p:spPr>
          <a:xfrm>
            <a:off x="107050" y="402200"/>
            <a:ext cx="46056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link bandwidth at the top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radix on all switches.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need very high link speed and switching capacity at the top switch.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switch will be expensive and scale poorly.</a:t>
            </a:r>
            <a:endParaRPr/>
          </a:p>
        </p:txBody>
      </p:sp>
      <p:grpSp>
        <p:nvGrpSpPr>
          <p:cNvPr id="576" name="Google Shape;576;p27"/>
          <p:cNvGrpSpPr/>
          <p:nvPr/>
        </p:nvGrpSpPr>
        <p:grpSpPr>
          <a:xfrm>
            <a:off x="4829850" y="3937074"/>
            <a:ext cx="506400" cy="688883"/>
            <a:chOff x="3303700" y="2527924"/>
            <a:chExt cx="506400" cy="688883"/>
          </a:xfrm>
        </p:grpSpPr>
        <p:sp>
          <p:nvSpPr>
            <p:cNvPr id="577" name="Google Shape;57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87" name="Google Shape;58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6" name="Google Shape;596;p27"/>
          <p:cNvGrpSpPr/>
          <p:nvPr/>
        </p:nvGrpSpPr>
        <p:grpSpPr>
          <a:xfrm>
            <a:off x="5428950" y="3937074"/>
            <a:ext cx="506400" cy="688883"/>
            <a:chOff x="3303700" y="2527924"/>
            <a:chExt cx="506400" cy="688883"/>
          </a:xfrm>
        </p:grpSpPr>
        <p:sp>
          <p:nvSpPr>
            <p:cNvPr id="597" name="Google Shape;59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07" name="Google Shape;60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" name="Google Shape;616;p27"/>
          <p:cNvGrpSpPr/>
          <p:nvPr/>
        </p:nvGrpSpPr>
        <p:grpSpPr>
          <a:xfrm>
            <a:off x="6028050" y="3937074"/>
            <a:ext cx="506400" cy="688883"/>
            <a:chOff x="3303700" y="2527924"/>
            <a:chExt cx="506400" cy="688883"/>
          </a:xfrm>
        </p:grpSpPr>
        <p:sp>
          <p:nvSpPr>
            <p:cNvPr id="617" name="Google Shape;61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27" name="Google Shape;62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6" name="Google Shape;636;p27"/>
          <p:cNvGrpSpPr/>
          <p:nvPr/>
        </p:nvGrpSpPr>
        <p:grpSpPr>
          <a:xfrm>
            <a:off x="7084350" y="3937074"/>
            <a:ext cx="506400" cy="688883"/>
            <a:chOff x="3303700" y="2527924"/>
            <a:chExt cx="506400" cy="688883"/>
          </a:xfrm>
        </p:grpSpPr>
        <p:sp>
          <p:nvSpPr>
            <p:cNvPr id="637" name="Google Shape;63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7" name="Google Shape;64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6" name="Google Shape;656;p27"/>
          <p:cNvGrpSpPr/>
          <p:nvPr/>
        </p:nvGrpSpPr>
        <p:grpSpPr>
          <a:xfrm>
            <a:off x="7693950" y="3937074"/>
            <a:ext cx="506400" cy="688883"/>
            <a:chOff x="3303700" y="2527924"/>
            <a:chExt cx="506400" cy="688883"/>
          </a:xfrm>
        </p:grpSpPr>
        <p:sp>
          <p:nvSpPr>
            <p:cNvPr id="657" name="Google Shape;65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67" name="Google Shape;66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27"/>
          <p:cNvGrpSpPr/>
          <p:nvPr/>
        </p:nvGrpSpPr>
        <p:grpSpPr>
          <a:xfrm>
            <a:off x="8303550" y="3937074"/>
            <a:ext cx="506400" cy="688883"/>
            <a:chOff x="3303700" y="2527924"/>
            <a:chExt cx="506400" cy="688883"/>
          </a:xfrm>
        </p:grpSpPr>
        <p:sp>
          <p:nvSpPr>
            <p:cNvPr id="677" name="Google Shape;677;p27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87" name="Google Shape;687;p27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27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27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7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7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7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7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7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7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27"/>
          <p:cNvSpPr/>
          <p:nvPr/>
        </p:nvSpPr>
        <p:spPr>
          <a:xfrm>
            <a:off x="5160300" y="26705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27"/>
          <p:cNvCxnSpPr>
            <a:stCxn id="586" idx="0"/>
            <a:endCxn id="696" idx="2"/>
          </p:cNvCxnSpPr>
          <p:nvPr/>
        </p:nvCxnSpPr>
        <p:spPr>
          <a:xfrm flipH="1" rot="10800000">
            <a:off x="5083050" y="3116574"/>
            <a:ext cx="2943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7"/>
          <p:cNvCxnSpPr>
            <a:stCxn id="606" idx="0"/>
            <a:endCxn id="696" idx="2"/>
          </p:cNvCxnSpPr>
          <p:nvPr/>
        </p:nvCxnSpPr>
        <p:spPr>
          <a:xfrm rot="10800000">
            <a:off x="53773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7"/>
          <p:cNvCxnSpPr>
            <a:stCxn id="626" idx="0"/>
            <a:endCxn id="696" idx="2"/>
          </p:cNvCxnSpPr>
          <p:nvPr/>
        </p:nvCxnSpPr>
        <p:spPr>
          <a:xfrm rot="10800000">
            <a:off x="5377350" y="3116574"/>
            <a:ext cx="9039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27"/>
          <p:cNvSpPr/>
          <p:nvPr/>
        </p:nvSpPr>
        <p:spPr>
          <a:xfrm>
            <a:off x="5769900" y="26705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27"/>
          <p:cNvCxnSpPr>
            <a:stCxn id="626" idx="0"/>
            <a:endCxn id="700" idx="2"/>
          </p:cNvCxnSpPr>
          <p:nvPr/>
        </p:nvCxnSpPr>
        <p:spPr>
          <a:xfrm rot="10800000">
            <a:off x="5986950" y="3116574"/>
            <a:ext cx="2943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7"/>
          <p:cNvCxnSpPr>
            <a:stCxn id="606" idx="0"/>
            <a:endCxn id="700" idx="2"/>
          </p:cNvCxnSpPr>
          <p:nvPr/>
        </p:nvCxnSpPr>
        <p:spPr>
          <a:xfrm flipH="1" rot="10800000">
            <a:off x="56821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7"/>
          <p:cNvCxnSpPr>
            <a:stCxn id="586" idx="0"/>
            <a:endCxn id="700" idx="2"/>
          </p:cNvCxnSpPr>
          <p:nvPr/>
        </p:nvCxnSpPr>
        <p:spPr>
          <a:xfrm flipH="1" rot="10800000">
            <a:off x="5083050" y="3116574"/>
            <a:ext cx="9039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27"/>
          <p:cNvSpPr/>
          <p:nvPr/>
        </p:nvSpPr>
        <p:spPr>
          <a:xfrm>
            <a:off x="7425300" y="26705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27"/>
          <p:cNvCxnSpPr>
            <a:stCxn id="646" idx="0"/>
            <a:endCxn id="704" idx="2"/>
          </p:cNvCxnSpPr>
          <p:nvPr/>
        </p:nvCxnSpPr>
        <p:spPr>
          <a:xfrm flipH="1" rot="10800000">
            <a:off x="73375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7"/>
          <p:cNvCxnSpPr>
            <a:stCxn id="666" idx="0"/>
            <a:endCxn id="704" idx="2"/>
          </p:cNvCxnSpPr>
          <p:nvPr/>
        </p:nvCxnSpPr>
        <p:spPr>
          <a:xfrm rot="10800000">
            <a:off x="76423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7"/>
          <p:cNvCxnSpPr>
            <a:stCxn id="686" idx="0"/>
            <a:endCxn id="704" idx="2"/>
          </p:cNvCxnSpPr>
          <p:nvPr/>
        </p:nvCxnSpPr>
        <p:spPr>
          <a:xfrm rot="10800000">
            <a:off x="7642350" y="3116574"/>
            <a:ext cx="9144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27"/>
          <p:cNvSpPr/>
          <p:nvPr/>
        </p:nvSpPr>
        <p:spPr>
          <a:xfrm>
            <a:off x="8034900" y="26705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9" name="Google Shape;709;p27"/>
          <p:cNvCxnSpPr>
            <a:stCxn id="686" idx="0"/>
            <a:endCxn id="708" idx="2"/>
          </p:cNvCxnSpPr>
          <p:nvPr/>
        </p:nvCxnSpPr>
        <p:spPr>
          <a:xfrm rot="10800000">
            <a:off x="82519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7"/>
          <p:cNvCxnSpPr>
            <a:stCxn id="666" idx="0"/>
            <a:endCxn id="708" idx="2"/>
          </p:cNvCxnSpPr>
          <p:nvPr/>
        </p:nvCxnSpPr>
        <p:spPr>
          <a:xfrm flipH="1" rot="10800000">
            <a:off x="7947150" y="3116574"/>
            <a:ext cx="304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7"/>
          <p:cNvCxnSpPr>
            <a:stCxn id="646" idx="0"/>
            <a:endCxn id="708" idx="2"/>
          </p:cNvCxnSpPr>
          <p:nvPr/>
        </p:nvCxnSpPr>
        <p:spPr>
          <a:xfrm flipH="1" rot="10800000">
            <a:off x="7337550" y="3116574"/>
            <a:ext cx="9144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27"/>
          <p:cNvSpPr/>
          <p:nvPr/>
        </p:nvSpPr>
        <p:spPr>
          <a:xfrm>
            <a:off x="7435800" y="14513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3" name="Google Shape;713;p27"/>
          <p:cNvCxnSpPr>
            <a:stCxn id="696" idx="0"/>
            <a:endCxn id="712" idx="2"/>
          </p:cNvCxnSpPr>
          <p:nvPr/>
        </p:nvCxnSpPr>
        <p:spPr>
          <a:xfrm flipH="1" rot="10800000">
            <a:off x="5377350" y="1897475"/>
            <a:ext cx="22755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7"/>
          <p:cNvCxnSpPr>
            <a:stCxn id="700" idx="0"/>
            <a:endCxn id="712" idx="2"/>
          </p:cNvCxnSpPr>
          <p:nvPr/>
        </p:nvCxnSpPr>
        <p:spPr>
          <a:xfrm flipH="1" rot="10800000">
            <a:off x="5986950" y="1897475"/>
            <a:ext cx="16659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7"/>
          <p:cNvCxnSpPr>
            <a:stCxn id="704" idx="0"/>
            <a:endCxn id="712" idx="2"/>
          </p:cNvCxnSpPr>
          <p:nvPr/>
        </p:nvCxnSpPr>
        <p:spPr>
          <a:xfrm flipH="1" rot="10800000">
            <a:off x="7642350" y="1897475"/>
            <a:ext cx="105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7"/>
          <p:cNvCxnSpPr>
            <a:stCxn id="708" idx="0"/>
            <a:endCxn id="712" idx="2"/>
          </p:cNvCxnSpPr>
          <p:nvPr/>
        </p:nvCxnSpPr>
        <p:spPr>
          <a:xfrm rot="10800000">
            <a:off x="7652850" y="1897475"/>
            <a:ext cx="5991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27"/>
          <p:cNvSpPr/>
          <p:nvPr/>
        </p:nvSpPr>
        <p:spPr>
          <a:xfrm>
            <a:off x="5759400" y="14513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8" name="Google Shape;718;p27"/>
          <p:cNvCxnSpPr>
            <a:stCxn id="696" idx="0"/>
            <a:endCxn id="717" idx="2"/>
          </p:cNvCxnSpPr>
          <p:nvPr/>
        </p:nvCxnSpPr>
        <p:spPr>
          <a:xfrm flipH="1" rot="10800000">
            <a:off x="5377350" y="1897475"/>
            <a:ext cx="5991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7"/>
          <p:cNvCxnSpPr>
            <a:stCxn id="700" idx="0"/>
            <a:endCxn id="717" idx="2"/>
          </p:cNvCxnSpPr>
          <p:nvPr/>
        </p:nvCxnSpPr>
        <p:spPr>
          <a:xfrm rot="10800000">
            <a:off x="5976450" y="1897475"/>
            <a:ext cx="105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7"/>
          <p:cNvCxnSpPr>
            <a:stCxn id="704" idx="0"/>
            <a:endCxn id="717" idx="2"/>
          </p:cNvCxnSpPr>
          <p:nvPr/>
        </p:nvCxnSpPr>
        <p:spPr>
          <a:xfrm rot="10800000">
            <a:off x="5976450" y="1897475"/>
            <a:ext cx="16659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7"/>
          <p:cNvCxnSpPr>
            <a:stCxn id="708" idx="0"/>
            <a:endCxn id="717" idx="2"/>
          </p:cNvCxnSpPr>
          <p:nvPr/>
        </p:nvCxnSpPr>
        <p:spPr>
          <a:xfrm rot="10800000">
            <a:off x="5976450" y="1897475"/>
            <a:ext cx="22755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27"/>
          <p:cNvSpPr/>
          <p:nvPr/>
        </p:nvSpPr>
        <p:spPr>
          <a:xfrm>
            <a:off x="6597600" y="1451375"/>
            <a:ext cx="434100" cy="4461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3" name="Google Shape;723;p27"/>
          <p:cNvCxnSpPr>
            <a:stCxn id="696" idx="0"/>
            <a:endCxn id="722" idx="2"/>
          </p:cNvCxnSpPr>
          <p:nvPr/>
        </p:nvCxnSpPr>
        <p:spPr>
          <a:xfrm flipH="1" rot="10800000">
            <a:off x="5377350" y="1897475"/>
            <a:ext cx="14373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7"/>
          <p:cNvCxnSpPr>
            <a:stCxn id="700" idx="0"/>
            <a:endCxn id="722" idx="2"/>
          </p:cNvCxnSpPr>
          <p:nvPr/>
        </p:nvCxnSpPr>
        <p:spPr>
          <a:xfrm flipH="1" rot="10800000">
            <a:off x="5986950" y="1897475"/>
            <a:ext cx="8277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7"/>
          <p:cNvCxnSpPr>
            <a:stCxn id="704" idx="0"/>
            <a:endCxn id="722" idx="2"/>
          </p:cNvCxnSpPr>
          <p:nvPr/>
        </p:nvCxnSpPr>
        <p:spPr>
          <a:xfrm rot="10800000">
            <a:off x="6814650" y="1897475"/>
            <a:ext cx="8277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7"/>
          <p:cNvCxnSpPr>
            <a:stCxn id="708" idx="0"/>
            <a:endCxn id="722" idx="2"/>
          </p:cNvCxnSpPr>
          <p:nvPr/>
        </p:nvCxnSpPr>
        <p:spPr>
          <a:xfrm rot="10800000">
            <a:off x="6814650" y="1897475"/>
            <a:ext cx="14373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27"/>
          <p:cNvSpPr txBox="1"/>
          <p:nvPr/>
        </p:nvSpPr>
        <p:spPr>
          <a:xfrm>
            <a:off x="6248400" y="4716350"/>
            <a:ext cx="113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 Gbps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2" name="Google Shape;732;p28"/>
          <p:cNvCxnSpPr>
            <a:stCxn id="733" idx="1"/>
            <a:endCxn id="734" idx="3"/>
          </p:cNvCxnSpPr>
          <p:nvPr/>
        </p:nvCxnSpPr>
        <p:spPr>
          <a:xfrm rot="10800000">
            <a:off x="7013025" y="1673119"/>
            <a:ext cx="770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8"/>
          <p:cNvCxnSpPr>
            <a:stCxn id="733" idx="1"/>
            <a:endCxn id="736" idx="3"/>
          </p:cNvCxnSpPr>
          <p:nvPr/>
        </p:nvCxnSpPr>
        <p:spPr>
          <a:xfrm flipH="1">
            <a:off x="7013025" y="16734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8"/>
          <p:cNvCxnSpPr>
            <a:stCxn id="733" idx="1"/>
            <a:endCxn id="738" idx="3"/>
          </p:cNvCxnSpPr>
          <p:nvPr/>
        </p:nvCxnSpPr>
        <p:spPr>
          <a:xfrm flipH="1">
            <a:off x="7013025" y="167341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8"/>
          <p:cNvCxnSpPr>
            <a:stCxn id="733" idx="1"/>
            <a:endCxn id="740" idx="3"/>
          </p:cNvCxnSpPr>
          <p:nvPr/>
        </p:nvCxnSpPr>
        <p:spPr>
          <a:xfrm flipH="1">
            <a:off x="7013025" y="1673419"/>
            <a:ext cx="770400" cy="18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8"/>
          <p:cNvCxnSpPr>
            <a:stCxn id="740" idx="3"/>
            <a:endCxn id="742" idx="1"/>
          </p:cNvCxnSpPr>
          <p:nvPr/>
        </p:nvCxnSpPr>
        <p:spPr>
          <a:xfrm>
            <a:off x="7013075" y="3521194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8"/>
          <p:cNvCxnSpPr>
            <a:stCxn id="738" idx="3"/>
            <a:endCxn id="742" idx="1"/>
          </p:cNvCxnSpPr>
          <p:nvPr/>
        </p:nvCxnSpPr>
        <p:spPr>
          <a:xfrm>
            <a:off x="701307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8"/>
          <p:cNvCxnSpPr>
            <a:stCxn id="736" idx="3"/>
            <a:endCxn id="742" idx="1"/>
          </p:cNvCxnSpPr>
          <p:nvPr/>
        </p:nvCxnSpPr>
        <p:spPr>
          <a:xfrm>
            <a:off x="7013075" y="2289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8"/>
          <p:cNvCxnSpPr>
            <a:stCxn id="734" idx="3"/>
            <a:endCxn id="742" idx="1"/>
          </p:cNvCxnSpPr>
          <p:nvPr/>
        </p:nvCxnSpPr>
        <p:spPr>
          <a:xfrm>
            <a:off x="7013075" y="16732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8"/>
          <p:cNvCxnSpPr>
            <a:stCxn id="736" idx="3"/>
            <a:endCxn id="747" idx="1"/>
          </p:cNvCxnSpPr>
          <p:nvPr/>
        </p:nvCxnSpPr>
        <p:spPr>
          <a:xfrm>
            <a:off x="7013075" y="2289344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8"/>
          <p:cNvCxnSpPr>
            <a:stCxn id="747" idx="1"/>
            <a:endCxn id="738" idx="3"/>
          </p:cNvCxnSpPr>
          <p:nvPr/>
        </p:nvCxnSpPr>
        <p:spPr>
          <a:xfrm flipH="1">
            <a:off x="7013025" y="22893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8"/>
          <p:cNvCxnSpPr>
            <a:stCxn id="747" idx="1"/>
            <a:endCxn id="734" idx="3"/>
          </p:cNvCxnSpPr>
          <p:nvPr/>
        </p:nvCxnSpPr>
        <p:spPr>
          <a:xfrm rot="10800000">
            <a:off x="7013025" y="1673144"/>
            <a:ext cx="7704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8"/>
          <p:cNvCxnSpPr>
            <a:stCxn id="747" idx="1"/>
            <a:endCxn id="740" idx="3"/>
          </p:cNvCxnSpPr>
          <p:nvPr/>
        </p:nvCxnSpPr>
        <p:spPr>
          <a:xfrm flipH="1">
            <a:off x="7013025" y="2289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8"/>
          <p:cNvCxnSpPr>
            <a:stCxn id="752" idx="1"/>
            <a:endCxn id="734" idx="3"/>
          </p:cNvCxnSpPr>
          <p:nvPr/>
        </p:nvCxnSpPr>
        <p:spPr>
          <a:xfrm rot="10800000">
            <a:off x="7013025" y="167316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8"/>
          <p:cNvCxnSpPr>
            <a:stCxn id="752" idx="1"/>
            <a:endCxn id="736" idx="3"/>
          </p:cNvCxnSpPr>
          <p:nvPr/>
        </p:nvCxnSpPr>
        <p:spPr>
          <a:xfrm rot="10800000">
            <a:off x="7013025" y="22893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8"/>
          <p:cNvCxnSpPr>
            <a:stCxn id="752" idx="1"/>
            <a:endCxn id="738" idx="3"/>
          </p:cNvCxnSpPr>
          <p:nvPr/>
        </p:nvCxnSpPr>
        <p:spPr>
          <a:xfrm rot="10800000">
            <a:off x="7013025" y="2905269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8"/>
          <p:cNvCxnSpPr>
            <a:stCxn id="752" idx="1"/>
            <a:endCxn id="740" idx="3"/>
          </p:cNvCxnSpPr>
          <p:nvPr/>
        </p:nvCxnSpPr>
        <p:spPr>
          <a:xfrm flipH="1">
            <a:off x="701302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8"/>
          <p:cNvCxnSpPr>
            <a:stCxn id="757" idx="3"/>
            <a:endCxn id="734" idx="1"/>
          </p:cNvCxnSpPr>
          <p:nvPr/>
        </p:nvCxnSpPr>
        <p:spPr>
          <a:xfrm>
            <a:off x="5766325" y="1673394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8"/>
          <p:cNvCxnSpPr>
            <a:stCxn id="757" idx="3"/>
            <a:endCxn id="736" idx="1"/>
          </p:cNvCxnSpPr>
          <p:nvPr/>
        </p:nvCxnSpPr>
        <p:spPr>
          <a:xfrm>
            <a:off x="5766325" y="16733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8"/>
          <p:cNvCxnSpPr>
            <a:stCxn id="757" idx="3"/>
            <a:endCxn id="738" idx="1"/>
          </p:cNvCxnSpPr>
          <p:nvPr/>
        </p:nvCxnSpPr>
        <p:spPr>
          <a:xfrm>
            <a:off x="5766325" y="167339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8"/>
          <p:cNvCxnSpPr>
            <a:stCxn id="757" idx="3"/>
            <a:endCxn id="740" idx="1"/>
          </p:cNvCxnSpPr>
          <p:nvPr/>
        </p:nvCxnSpPr>
        <p:spPr>
          <a:xfrm>
            <a:off x="5766325" y="1673394"/>
            <a:ext cx="770400" cy="18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28"/>
          <p:cNvCxnSpPr>
            <a:stCxn id="762" idx="3"/>
            <a:endCxn id="734" idx="1"/>
          </p:cNvCxnSpPr>
          <p:nvPr/>
        </p:nvCxnSpPr>
        <p:spPr>
          <a:xfrm flipH="1" rot="10800000">
            <a:off x="5766325" y="1673131"/>
            <a:ext cx="7704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28"/>
          <p:cNvCxnSpPr>
            <a:stCxn id="762" idx="3"/>
            <a:endCxn id="736" idx="1"/>
          </p:cNvCxnSpPr>
          <p:nvPr/>
        </p:nvCxnSpPr>
        <p:spPr>
          <a:xfrm>
            <a:off x="5766325" y="22893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28"/>
          <p:cNvCxnSpPr>
            <a:stCxn id="762" idx="3"/>
            <a:endCxn id="738" idx="1"/>
          </p:cNvCxnSpPr>
          <p:nvPr/>
        </p:nvCxnSpPr>
        <p:spPr>
          <a:xfrm>
            <a:off x="5766325" y="22893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28"/>
          <p:cNvCxnSpPr>
            <a:stCxn id="762" idx="3"/>
            <a:endCxn id="740" idx="1"/>
          </p:cNvCxnSpPr>
          <p:nvPr/>
        </p:nvCxnSpPr>
        <p:spPr>
          <a:xfrm>
            <a:off x="5766325" y="2289331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8"/>
          <p:cNvCxnSpPr>
            <a:stCxn id="767" idx="3"/>
            <a:endCxn id="734" idx="1"/>
          </p:cNvCxnSpPr>
          <p:nvPr/>
        </p:nvCxnSpPr>
        <p:spPr>
          <a:xfrm flipH="1" rot="10800000">
            <a:off x="5766325" y="167316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8"/>
          <p:cNvCxnSpPr>
            <a:stCxn id="767" idx="3"/>
            <a:endCxn id="736" idx="1"/>
          </p:cNvCxnSpPr>
          <p:nvPr/>
        </p:nvCxnSpPr>
        <p:spPr>
          <a:xfrm flipH="1" rot="10800000">
            <a:off x="5766325" y="22893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8"/>
          <p:cNvCxnSpPr>
            <a:endCxn id="738" idx="1"/>
          </p:cNvCxnSpPr>
          <p:nvPr/>
        </p:nvCxnSpPr>
        <p:spPr>
          <a:xfrm>
            <a:off x="5766275" y="2905269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8"/>
          <p:cNvCxnSpPr>
            <a:stCxn id="767" idx="3"/>
            <a:endCxn id="740" idx="1"/>
          </p:cNvCxnSpPr>
          <p:nvPr/>
        </p:nvCxnSpPr>
        <p:spPr>
          <a:xfrm>
            <a:off x="576632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8"/>
          <p:cNvCxnSpPr>
            <a:stCxn id="772" idx="3"/>
            <a:endCxn id="734" idx="1"/>
          </p:cNvCxnSpPr>
          <p:nvPr/>
        </p:nvCxnSpPr>
        <p:spPr>
          <a:xfrm flipH="1" rot="10800000">
            <a:off x="5766325" y="167319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8"/>
          <p:cNvCxnSpPr>
            <a:stCxn id="772" idx="3"/>
            <a:endCxn id="736" idx="1"/>
          </p:cNvCxnSpPr>
          <p:nvPr/>
        </p:nvCxnSpPr>
        <p:spPr>
          <a:xfrm flipH="1" rot="10800000">
            <a:off x="5766325" y="228939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8"/>
          <p:cNvCxnSpPr>
            <a:stCxn id="772" idx="3"/>
            <a:endCxn id="738" idx="1"/>
          </p:cNvCxnSpPr>
          <p:nvPr/>
        </p:nvCxnSpPr>
        <p:spPr>
          <a:xfrm flipH="1" rot="10800000">
            <a:off x="5766325" y="29052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8"/>
          <p:cNvCxnSpPr>
            <a:stCxn id="772" idx="3"/>
            <a:endCxn id="740" idx="1"/>
          </p:cNvCxnSpPr>
          <p:nvPr/>
        </p:nvCxnSpPr>
        <p:spPr>
          <a:xfrm>
            <a:off x="5766325" y="3521194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</a:t>
            </a:r>
            <a:endParaRPr/>
          </a:p>
        </p:txBody>
      </p:sp>
      <p:sp>
        <p:nvSpPr>
          <p:cNvPr id="777" name="Google Shape;777;p28"/>
          <p:cNvSpPr txBox="1"/>
          <p:nvPr>
            <p:ph idx="1" type="body"/>
          </p:nvPr>
        </p:nvSpPr>
        <p:spPr>
          <a:xfrm>
            <a:off x="107050" y="402200"/>
            <a:ext cx="42561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 custom-built switches, use </a:t>
            </a:r>
            <a:r>
              <a:rPr i="1" lang="en"/>
              <a:t>commodity</a:t>
            </a:r>
            <a:r>
              <a:rPr lang="en"/>
              <a:t> switches to build networks.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Off-the-shelf switches are cheap.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switch is identical.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number of ports.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link speeds.</a:t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5289925" y="14351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2" name="Google Shape;762;p28"/>
          <p:cNvSpPr/>
          <p:nvPr/>
        </p:nvSpPr>
        <p:spPr>
          <a:xfrm>
            <a:off x="5289925" y="205113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528992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2" name="Google Shape;772;p28"/>
          <p:cNvSpPr/>
          <p:nvPr/>
        </p:nvSpPr>
        <p:spPr>
          <a:xfrm>
            <a:off x="528992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4" name="Google Shape;734;p28"/>
          <p:cNvSpPr/>
          <p:nvPr/>
        </p:nvSpPr>
        <p:spPr>
          <a:xfrm>
            <a:off x="6536675" y="14350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6" name="Google Shape;736;p28"/>
          <p:cNvSpPr/>
          <p:nvPr/>
        </p:nvSpPr>
        <p:spPr>
          <a:xfrm>
            <a:off x="6536675" y="2051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8" name="Google Shape;738;p28"/>
          <p:cNvSpPr/>
          <p:nvPr/>
        </p:nvSpPr>
        <p:spPr>
          <a:xfrm>
            <a:off x="653667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0" name="Google Shape;740;p28"/>
          <p:cNvSpPr/>
          <p:nvPr/>
        </p:nvSpPr>
        <p:spPr>
          <a:xfrm>
            <a:off x="653667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3" name="Google Shape;733;p28"/>
          <p:cNvSpPr/>
          <p:nvPr/>
        </p:nvSpPr>
        <p:spPr>
          <a:xfrm>
            <a:off x="7783425" y="14352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7" name="Google Shape;747;p28"/>
          <p:cNvSpPr/>
          <p:nvPr/>
        </p:nvSpPr>
        <p:spPr>
          <a:xfrm>
            <a:off x="7783425" y="2051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2" name="Google Shape;752;p28"/>
          <p:cNvSpPr/>
          <p:nvPr/>
        </p:nvSpPr>
        <p:spPr>
          <a:xfrm>
            <a:off x="778342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778342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778" name="Google Shape;778;p28"/>
          <p:cNvCxnSpPr>
            <a:stCxn id="779" idx="3"/>
            <a:endCxn id="757" idx="1"/>
          </p:cNvCxnSpPr>
          <p:nvPr/>
        </p:nvCxnSpPr>
        <p:spPr>
          <a:xfrm>
            <a:off x="4984270" y="16732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0" name="Google Shape;780;p28"/>
          <p:cNvGrpSpPr/>
          <p:nvPr/>
        </p:nvGrpSpPr>
        <p:grpSpPr>
          <a:xfrm>
            <a:off x="4606570" y="1422454"/>
            <a:ext cx="377700" cy="501937"/>
            <a:chOff x="4720275" y="1429404"/>
            <a:chExt cx="377700" cy="501937"/>
          </a:xfrm>
        </p:grpSpPr>
        <p:sp>
          <p:nvSpPr>
            <p:cNvPr id="779" name="Google Shape;779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88" name="Google Shape;788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6" name="Google Shape;796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797" name="Google Shape;797;p28"/>
          <p:cNvCxnSpPr>
            <a:stCxn id="798" idx="3"/>
            <a:endCxn id="762" idx="1"/>
          </p:cNvCxnSpPr>
          <p:nvPr/>
        </p:nvCxnSpPr>
        <p:spPr>
          <a:xfrm>
            <a:off x="4984320" y="2289168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9" name="Google Shape;799;p28"/>
          <p:cNvGrpSpPr/>
          <p:nvPr/>
        </p:nvGrpSpPr>
        <p:grpSpPr>
          <a:xfrm>
            <a:off x="4606620" y="2038367"/>
            <a:ext cx="377700" cy="501937"/>
            <a:chOff x="4720275" y="1429404"/>
            <a:chExt cx="377700" cy="501937"/>
          </a:xfrm>
        </p:grpSpPr>
        <p:sp>
          <p:nvSpPr>
            <p:cNvPr id="798" name="Google Shape;798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07" name="Google Shape;807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5" name="Google Shape;815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816" name="Google Shape;816;p28"/>
          <p:cNvCxnSpPr>
            <a:stCxn id="817" idx="3"/>
            <a:endCxn id="767" idx="1"/>
          </p:cNvCxnSpPr>
          <p:nvPr/>
        </p:nvCxnSpPr>
        <p:spPr>
          <a:xfrm>
            <a:off x="4984220" y="2905106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8" name="Google Shape;818;p28"/>
          <p:cNvGrpSpPr/>
          <p:nvPr/>
        </p:nvGrpSpPr>
        <p:grpSpPr>
          <a:xfrm>
            <a:off x="4606520" y="2654304"/>
            <a:ext cx="377700" cy="501937"/>
            <a:chOff x="4720275" y="1429404"/>
            <a:chExt cx="377700" cy="501937"/>
          </a:xfrm>
        </p:grpSpPr>
        <p:sp>
          <p:nvSpPr>
            <p:cNvPr id="817" name="Google Shape;817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6" name="Google Shape;826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835" name="Google Shape;835;p28"/>
          <p:cNvCxnSpPr>
            <a:stCxn id="836" idx="3"/>
            <a:endCxn id="772" idx="1"/>
          </p:cNvCxnSpPr>
          <p:nvPr/>
        </p:nvCxnSpPr>
        <p:spPr>
          <a:xfrm>
            <a:off x="4984320" y="35210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7" name="Google Shape;837;p28"/>
          <p:cNvGrpSpPr/>
          <p:nvPr/>
        </p:nvGrpSpPr>
        <p:grpSpPr>
          <a:xfrm>
            <a:off x="4606620" y="3270254"/>
            <a:ext cx="377700" cy="501937"/>
            <a:chOff x="4720275" y="1429404"/>
            <a:chExt cx="377700" cy="501937"/>
          </a:xfrm>
        </p:grpSpPr>
        <p:sp>
          <p:nvSpPr>
            <p:cNvPr id="836" name="Google Shape;836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45" name="Google Shape;845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3" name="Google Shape;853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8568970" y="1422454"/>
            <a:ext cx="377700" cy="501937"/>
            <a:chOff x="4720275" y="1429404"/>
            <a:chExt cx="377700" cy="501937"/>
          </a:xfrm>
        </p:grpSpPr>
        <p:sp>
          <p:nvSpPr>
            <p:cNvPr id="855" name="Google Shape;855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63" name="Google Shape;863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1" name="Google Shape;871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>
            <a:off x="8569020" y="2038367"/>
            <a:ext cx="377700" cy="501937"/>
            <a:chOff x="4720275" y="1429404"/>
            <a:chExt cx="377700" cy="501937"/>
          </a:xfrm>
        </p:grpSpPr>
        <p:sp>
          <p:nvSpPr>
            <p:cNvPr id="873" name="Google Shape;873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1" name="Google Shape;881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9" name="Google Shape;889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90" name="Google Shape;890;p28"/>
          <p:cNvGrpSpPr/>
          <p:nvPr/>
        </p:nvGrpSpPr>
        <p:grpSpPr>
          <a:xfrm>
            <a:off x="8568920" y="2654304"/>
            <a:ext cx="377700" cy="501937"/>
            <a:chOff x="4720275" y="1429404"/>
            <a:chExt cx="377700" cy="501937"/>
          </a:xfrm>
        </p:grpSpPr>
        <p:sp>
          <p:nvSpPr>
            <p:cNvPr id="891" name="Google Shape;891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99" name="Google Shape;899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7" name="Google Shape;907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908" name="Google Shape;908;p28"/>
          <p:cNvGrpSpPr/>
          <p:nvPr/>
        </p:nvGrpSpPr>
        <p:grpSpPr>
          <a:xfrm>
            <a:off x="8569020" y="3270254"/>
            <a:ext cx="377700" cy="501937"/>
            <a:chOff x="4720275" y="1429404"/>
            <a:chExt cx="377700" cy="501937"/>
          </a:xfrm>
        </p:grpSpPr>
        <p:sp>
          <p:nvSpPr>
            <p:cNvPr id="909" name="Google Shape;909;p28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7" name="Google Shape;917;p28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8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8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8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8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5" name="Google Shape;925;p28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926" name="Google Shape;926;p28"/>
          <p:cNvCxnSpPr/>
          <p:nvPr/>
        </p:nvCxnSpPr>
        <p:spPr>
          <a:xfrm>
            <a:off x="8260870" y="16732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28"/>
          <p:cNvCxnSpPr/>
          <p:nvPr/>
        </p:nvCxnSpPr>
        <p:spPr>
          <a:xfrm>
            <a:off x="8260920" y="2289168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28"/>
          <p:cNvCxnSpPr/>
          <p:nvPr/>
        </p:nvCxnSpPr>
        <p:spPr>
          <a:xfrm>
            <a:off x="8260820" y="2905106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8"/>
          <p:cNvCxnSpPr/>
          <p:nvPr/>
        </p:nvCxnSpPr>
        <p:spPr>
          <a:xfrm>
            <a:off x="8260920" y="35210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4" name="Google Shape;934;p29"/>
          <p:cNvCxnSpPr>
            <a:stCxn id="935" idx="1"/>
            <a:endCxn id="936" idx="3"/>
          </p:cNvCxnSpPr>
          <p:nvPr/>
        </p:nvCxnSpPr>
        <p:spPr>
          <a:xfrm rot="10800000">
            <a:off x="7013025" y="1673119"/>
            <a:ext cx="770400" cy="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9"/>
          <p:cNvCxnSpPr>
            <a:stCxn id="935" idx="1"/>
            <a:endCxn id="938" idx="3"/>
          </p:cNvCxnSpPr>
          <p:nvPr/>
        </p:nvCxnSpPr>
        <p:spPr>
          <a:xfrm flipH="1">
            <a:off x="7013025" y="16734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29"/>
          <p:cNvCxnSpPr>
            <a:stCxn id="935" idx="1"/>
            <a:endCxn id="940" idx="3"/>
          </p:cNvCxnSpPr>
          <p:nvPr/>
        </p:nvCxnSpPr>
        <p:spPr>
          <a:xfrm flipH="1">
            <a:off x="7013025" y="167341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29"/>
          <p:cNvCxnSpPr>
            <a:stCxn id="935" idx="1"/>
            <a:endCxn id="942" idx="3"/>
          </p:cNvCxnSpPr>
          <p:nvPr/>
        </p:nvCxnSpPr>
        <p:spPr>
          <a:xfrm flipH="1">
            <a:off x="7013025" y="1673419"/>
            <a:ext cx="770400" cy="1847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29"/>
          <p:cNvCxnSpPr>
            <a:stCxn id="942" idx="3"/>
            <a:endCxn id="944" idx="1"/>
          </p:cNvCxnSpPr>
          <p:nvPr/>
        </p:nvCxnSpPr>
        <p:spPr>
          <a:xfrm>
            <a:off x="7013075" y="352119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29"/>
          <p:cNvCxnSpPr>
            <a:stCxn id="940" idx="3"/>
            <a:endCxn id="944" idx="1"/>
          </p:cNvCxnSpPr>
          <p:nvPr/>
        </p:nvCxnSpPr>
        <p:spPr>
          <a:xfrm>
            <a:off x="701307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29"/>
          <p:cNvCxnSpPr>
            <a:stCxn id="938" idx="3"/>
            <a:endCxn id="944" idx="1"/>
          </p:cNvCxnSpPr>
          <p:nvPr/>
        </p:nvCxnSpPr>
        <p:spPr>
          <a:xfrm>
            <a:off x="7013075" y="2289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29"/>
          <p:cNvCxnSpPr>
            <a:stCxn id="936" idx="3"/>
            <a:endCxn id="944" idx="1"/>
          </p:cNvCxnSpPr>
          <p:nvPr/>
        </p:nvCxnSpPr>
        <p:spPr>
          <a:xfrm>
            <a:off x="7013075" y="16732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29"/>
          <p:cNvCxnSpPr>
            <a:stCxn id="949" idx="1"/>
            <a:endCxn id="936" idx="3"/>
          </p:cNvCxnSpPr>
          <p:nvPr/>
        </p:nvCxnSpPr>
        <p:spPr>
          <a:xfrm rot="10800000">
            <a:off x="7013025" y="167316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29"/>
          <p:cNvCxnSpPr>
            <a:stCxn id="949" idx="1"/>
            <a:endCxn id="938" idx="3"/>
          </p:cNvCxnSpPr>
          <p:nvPr/>
        </p:nvCxnSpPr>
        <p:spPr>
          <a:xfrm rot="10800000">
            <a:off x="7013025" y="22893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29"/>
          <p:cNvCxnSpPr>
            <a:stCxn id="949" idx="1"/>
            <a:endCxn id="940" idx="3"/>
          </p:cNvCxnSpPr>
          <p:nvPr/>
        </p:nvCxnSpPr>
        <p:spPr>
          <a:xfrm rot="10800000">
            <a:off x="7013025" y="290526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9"/>
          <p:cNvCxnSpPr>
            <a:stCxn id="949" idx="1"/>
            <a:endCxn id="942" idx="3"/>
          </p:cNvCxnSpPr>
          <p:nvPr/>
        </p:nvCxnSpPr>
        <p:spPr>
          <a:xfrm flipH="1">
            <a:off x="701302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9"/>
          <p:cNvCxnSpPr>
            <a:stCxn id="954" idx="3"/>
            <a:endCxn id="936" idx="1"/>
          </p:cNvCxnSpPr>
          <p:nvPr/>
        </p:nvCxnSpPr>
        <p:spPr>
          <a:xfrm flipH="1" rot="10800000">
            <a:off x="5766325" y="1673131"/>
            <a:ext cx="770400" cy="616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9"/>
          <p:cNvCxnSpPr>
            <a:stCxn id="954" idx="3"/>
            <a:endCxn id="938" idx="1"/>
          </p:cNvCxnSpPr>
          <p:nvPr/>
        </p:nvCxnSpPr>
        <p:spPr>
          <a:xfrm>
            <a:off x="5766325" y="2289331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9"/>
          <p:cNvCxnSpPr>
            <a:stCxn id="954" idx="3"/>
            <a:endCxn id="940" idx="1"/>
          </p:cNvCxnSpPr>
          <p:nvPr/>
        </p:nvCxnSpPr>
        <p:spPr>
          <a:xfrm>
            <a:off x="5766325" y="22893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9"/>
          <p:cNvCxnSpPr>
            <a:stCxn id="954" idx="3"/>
            <a:endCxn id="942" idx="1"/>
          </p:cNvCxnSpPr>
          <p:nvPr/>
        </p:nvCxnSpPr>
        <p:spPr>
          <a:xfrm>
            <a:off x="5766325" y="2289331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9"/>
          <p:cNvCxnSpPr>
            <a:stCxn id="959" idx="3"/>
            <a:endCxn id="936" idx="1"/>
          </p:cNvCxnSpPr>
          <p:nvPr/>
        </p:nvCxnSpPr>
        <p:spPr>
          <a:xfrm flipH="1" rot="10800000">
            <a:off x="5766325" y="167316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9"/>
          <p:cNvCxnSpPr>
            <a:stCxn id="959" idx="3"/>
            <a:endCxn id="938" idx="1"/>
          </p:cNvCxnSpPr>
          <p:nvPr/>
        </p:nvCxnSpPr>
        <p:spPr>
          <a:xfrm flipH="1" rot="10800000">
            <a:off x="5766325" y="22893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9"/>
          <p:cNvCxnSpPr>
            <a:endCxn id="940" idx="1"/>
          </p:cNvCxnSpPr>
          <p:nvPr/>
        </p:nvCxnSpPr>
        <p:spPr>
          <a:xfrm>
            <a:off x="5766275" y="290526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9"/>
          <p:cNvCxnSpPr>
            <a:stCxn id="959" idx="3"/>
            <a:endCxn id="942" idx="1"/>
          </p:cNvCxnSpPr>
          <p:nvPr/>
        </p:nvCxnSpPr>
        <p:spPr>
          <a:xfrm>
            <a:off x="5766325" y="29052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9"/>
          <p:cNvCxnSpPr>
            <a:stCxn id="964" idx="3"/>
            <a:endCxn id="936" idx="1"/>
          </p:cNvCxnSpPr>
          <p:nvPr/>
        </p:nvCxnSpPr>
        <p:spPr>
          <a:xfrm flipH="1" rot="10800000">
            <a:off x="5766325" y="167319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29"/>
          <p:cNvCxnSpPr>
            <a:stCxn id="964" idx="3"/>
            <a:endCxn id="938" idx="1"/>
          </p:cNvCxnSpPr>
          <p:nvPr/>
        </p:nvCxnSpPr>
        <p:spPr>
          <a:xfrm flipH="1" rot="10800000">
            <a:off x="5766325" y="228939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9"/>
          <p:cNvCxnSpPr>
            <a:stCxn id="964" idx="3"/>
            <a:endCxn id="940" idx="1"/>
          </p:cNvCxnSpPr>
          <p:nvPr/>
        </p:nvCxnSpPr>
        <p:spPr>
          <a:xfrm flipH="1" rot="10800000">
            <a:off x="5766325" y="29052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9"/>
          <p:cNvCxnSpPr>
            <a:stCxn id="964" idx="3"/>
            <a:endCxn id="942" idx="1"/>
          </p:cNvCxnSpPr>
          <p:nvPr/>
        </p:nvCxnSpPr>
        <p:spPr>
          <a:xfrm>
            <a:off x="5766325" y="352119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</a:t>
            </a:r>
            <a:endParaRPr/>
          </a:p>
        </p:txBody>
      </p:sp>
      <p:sp>
        <p:nvSpPr>
          <p:cNvPr id="969" name="Google Shape;969;p29"/>
          <p:cNvSpPr txBox="1"/>
          <p:nvPr>
            <p:ph idx="1" type="body"/>
          </p:nvPr>
        </p:nvSpPr>
        <p:spPr>
          <a:xfrm>
            <a:off x="107050" y="402200"/>
            <a:ext cx="42561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 performance comes from creating many </a:t>
            </a:r>
            <a:r>
              <a:rPr i="1" lang="en"/>
              <a:t>paths</a:t>
            </a:r>
            <a:r>
              <a:rPr lang="en"/>
              <a:t> between the switches.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29"/>
          <p:cNvCxnSpPr>
            <a:stCxn id="971" idx="3"/>
            <a:endCxn id="972" idx="1"/>
          </p:cNvCxnSpPr>
          <p:nvPr/>
        </p:nvCxnSpPr>
        <p:spPr>
          <a:xfrm>
            <a:off x="4984270" y="16732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3" name="Google Shape;973;p29"/>
          <p:cNvGrpSpPr/>
          <p:nvPr/>
        </p:nvGrpSpPr>
        <p:grpSpPr>
          <a:xfrm>
            <a:off x="4606570" y="1422454"/>
            <a:ext cx="377700" cy="501937"/>
            <a:chOff x="4720275" y="1429404"/>
            <a:chExt cx="377700" cy="501937"/>
          </a:xfrm>
        </p:grpSpPr>
        <p:sp>
          <p:nvSpPr>
            <p:cNvPr id="971" name="Google Shape;971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81" name="Google Shape;981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9" name="Google Shape;989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990" name="Google Shape;990;p29"/>
          <p:cNvCxnSpPr>
            <a:stCxn id="991" idx="3"/>
            <a:endCxn id="954" idx="1"/>
          </p:cNvCxnSpPr>
          <p:nvPr/>
        </p:nvCxnSpPr>
        <p:spPr>
          <a:xfrm>
            <a:off x="4984320" y="2289168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2" name="Google Shape;992;p29"/>
          <p:cNvGrpSpPr/>
          <p:nvPr/>
        </p:nvGrpSpPr>
        <p:grpSpPr>
          <a:xfrm>
            <a:off x="4606620" y="2038367"/>
            <a:ext cx="377700" cy="501937"/>
            <a:chOff x="4720275" y="1429404"/>
            <a:chExt cx="377700" cy="501937"/>
          </a:xfrm>
        </p:grpSpPr>
        <p:sp>
          <p:nvSpPr>
            <p:cNvPr id="991" name="Google Shape;991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0" name="Google Shape;1000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009" name="Google Shape;1009;p29"/>
          <p:cNvCxnSpPr>
            <a:stCxn id="1010" idx="3"/>
            <a:endCxn id="959" idx="1"/>
          </p:cNvCxnSpPr>
          <p:nvPr/>
        </p:nvCxnSpPr>
        <p:spPr>
          <a:xfrm>
            <a:off x="4984220" y="2905106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1" name="Google Shape;1011;p29"/>
          <p:cNvGrpSpPr/>
          <p:nvPr/>
        </p:nvGrpSpPr>
        <p:grpSpPr>
          <a:xfrm>
            <a:off x="4606520" y="2654304"/>
            <a:ext cx="377700" cy="501937"/>
            <a:chOff x="4720275" y="1429404"/>
            <a:chExt cx="377700" cy="501937"/>
          </a:xfrm>
        </p:grpSpPr>
        <p:sp>
          <p:nvSpPr>
            <p:cNvPr id="1010" name="Google Shape;1010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19" name="Google Shape;1019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7" name="Google Shape;1027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028" name="Google Shape;1028;p29"/>
          <p:cNvCxnSpPr>
            <a:stCxn id="1029" idx="3"/>
            <a:endCxn id="964" idx="1"/>
          </p:cNvCxnSpPr>
          <p:nvPr/>
        </p:nvCxnSpPr>
        <p:spPr>
          <a:xfrm>
            <a:off x="4984320" y="35210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0" name="Google Shape;1030;p29"/>
          <p:cNvGrpSpPr/>
          <p:nvPr/>
        </p:nvGrpSpPr>
        <p:grpSpPr>
          <a:xfrm>
            <a:off x="4606620" y="3270254"/>
            <a:ext cx="377700" cy="501937"/>
            <a:chOff x="4720275" y="1429404"/>
            <a:chExt cx="377700" cy="501937"/>
          </a:xfrm>
        </p:grpSpPr>
        <p:sp>
          <p:nvSpPr>
            <p:cNvPr id="1029" name="Google Shape;1029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38" name="Google Shape;1038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6" name="Google Shape;1046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8568970" y="1422454"/>
            <a:ext cx="377700" cy="501937"/>
            <a:chOff x="4720275" y="1429404"/>
            <a:chExt cx="377700" cy="501937"/>
          </a:xfrm>
        </p:grpSpPr>
        <p:sp>
          <p:nvSpPr>
            <p:cNvPr id="1048" name="Google Shape;1048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56" name="Google Shape;1056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4" name="Google Shape;1064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5" name="Google Shape;1065;p29"/>
          <p:cNvGrpSpPr/>
          <p:nvPr/>
        </p:nvGrpSpPr>
        <p:grpSpPr>
          <a:xfrm>
            <a:off x="8569020" y="2038367"/>
            <a:ext cx="377700" cy="501937"/>
            <a:chOff x="4720275" y="1429404"/>
            <a:chExt cx="377700" cy="501937"/>
          </a:xfrm>
        </p:grpSpPr>
        <p:sp>
          <p:nvSpPr>
            <p:cNvPr id="1066" name="Google Shape;1066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74" name="Google Shape;1074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2" name="Google Shape;1082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83" name="Google Shape;1083;p29"/>
          <p:cNvGrpSpPr/>
          <p:nvPr/>
        </p:nvGrpSpPr>
        <p:grpSpPr>
          <a:xfrm>
            <a:off x="8568920" y="2654304"/>
            <a:ext cx="377700" cy="501937"/>
            <a:chOff x="4720275" y="1429404"/>
            <a:chExt cx="377700" cy="501937"/>
          </a:xfrm>
        </p:grpSpPr>
        <p:sp>
          <p:nvSpPr>
            <p:cNvPr id="1084" name="Google Shape;1084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92" name="Google Shape;1092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0" name="Google Shape;1100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1" name="Google Shape;1101;p29"/>
          <p:cNvGrpSpPr/>
          <p:nvPr/>
        </p:nvGrpSpPr>
        <p:grpSpPr>
          <a:xfrm>
            <a:off x="8569020" y="3270254"/>
            <a:ext cx="377700" cy="501937"/>
            <a:chOff x="4720275" y="1429404"/>
            <a:chExt cx="377700" cy="501937"/>
          </a:xfrm>
        </p:grpSpPr>
        <p:sp>
          <p:nvSpPr>
            <p:cNvPr id="1102" name="Google Shape;1102;p29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10" name="Google Shape;1110;p29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9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9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9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9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9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9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9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8" name="Google Shape;1118;p29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119" name="Google Shape;1119;p29"/>
          <p:cNvCxnSpPr/>
          <p:nvPr/>
        </p:nvCxnSpPr>
        <p:spPr>
          <a:xfrm>
            <a:off x="8260870" y="16732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29"/>
          <p:cNvCxnSpPr/>
          <p:nvPr/>
        </p:nvCxnSpPr>
        <p:spPr>
          <a:xfrm>
            <a:off x="8260920" y="2289168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29"/>
          <p:cNvCxnSpPr/>
          <p:nvPr/>
        </p:nvCxnSpPr>
        <p:spPr>
          <a:xfrm>
            <a:off x="8260820" y="2905106"/>
            <a:ext cx="30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29"/>
          <p:cNvCxnSpPr/>
          <p:nvPr/>
        </p:nvCxnSpPr>
        <p:spPr>
          <a:xfrm>
            <a:off x="8260920" y="3521056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29"/>
          <p:cNvCxnSpPr>
            <a:stCxn id="964" idx="3"/>
            <a:endCxn id="1124" idx="1"/>
          </p:cNvCxnSpPr>
          <p:nvPr/>
        </p:nvCxnSpPr>
        <p:spPr>
          <a:xfrm>
            <a:off x="5766325" y="3521194"/>
            <a:ext cx="770400" cy="60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9"/>
          <p:cNvCxnSpPr>
            <a:stCxn id="959" idx="3"/>
            <a:endCxn id="1124" idx="1"/>
          </p:cNvCxnSpPr>
          <p:nvPr/>
        </p:nvCxnSpPr>
        <p:spPr>
          <a:xfrm>
            <a:off x="5766325" y="2905269"/>
            <a:ext cx="770400" cy="1225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29"/>
          <p:cNvCxnSpPr>
            <a:stCxn id="954" idx="3"/>
            <a:endCxn id="1124" idx="1"/>
          </p:cNvCxnSpPr>
          <p:nvPr/>
        </p:nvCxnSpPr>
        <p:spPr>
          <a:xfrm>
            <a:off x="5766325" y="2289331"/>
            <a:ext cx="770400" cy="184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9"/>
          <p:cNvCxnSpPr>
            <a:stCxn id="944" idx="1"/>
            <a:endCxn id="1124" idx="3"/>
          </p:cNvCxnSpPr>
          <p:nvPr/>
        </p:nvCxnSpPr>
        <p:spPr>
          <a:xfrm flipH="1">
            <a:off x="7013025" y="3521194"/>
            <a:ext cx="770400" cy="60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9"/>
          <p:cNvCxnSpPr>
            <a:stCxn id="949" idx="1"/>
            <a:endCxn id="1124" idx="3"/>
          </p:cNvCxnSpPr>
          <p:nvPr/>
        </p:nvCxnSpPr>
        <p:spPr>
          <a:xfrm flipH="1">
            <a:off x="7013025" y="2905269"/>
            <a:ext cx="770400" cy="1225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9"/>
          <p:cNvCxnSpPr>
            <a:stCxn id="935" idx="1"/>
            <a:endCxn id="1124" idx="3"/>
          </p:cNvCxnSpPr>
          <p:nvPr/>
        </p:nvCxnSpPr>
        <p:spPr>
          <a:xfrm flipH="1">
            <a:off x="7013025" y="1673419"/>
            <a:ext cx="770400" cy="2457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9"/>
          <p:cNvCxnSpPr>
            <a:stCxn id="972" idx="3"/>
            <a:endCxn id="1131" idx="1"/>
          </p:cNvCxnSpPr>
          <p:nvPr/>
        </p:nvCxnSpPr>
        <p:spPr>
          <a:xfrm flipH="1" rot="10800000">
            <a:off x="5766325" y="1063494"/>
            <a:ext cx="770400" cy="6099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29"/>
          <p:cNvCxnSpPr>
            <a:stCxn id="954" idx="3"/>
            <a:endCxn id="1131" idx="1"/>
          </p:cNvCxnSpPr>
          <p:nvPr/>
        </p:nvCxnSpPr>
        <p:spPr>
          <a:xfrm flipH="1" rot="10800000">
            <a:off x="5766325" y="1063531"/>
            <a:ext cx="770400" cy="1225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29"/>
          <p:cNvCxnSpPr>
            <a:stCxn id="959" idx="3"/>
            <a:endCxn id="1131" idx="1"/>
          </p:cNvCxnSpPr>
          <p:nvPr/>
        </p:nvCxnSpPr>
        <p:spPr>
          <a:xfrm flipH="1" rot="10800000">
            <a:off x="5766325" y="1063569"/>
            <a:ext cx="770400" cy="1841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29"/>
          <p:cNvCxnSpPr>
            <a:stCxn id="964" idx="3"/>
            <a:endCxn id="1131" idx="1"/>
          </p:cNvCxnSpPr>
          <p:nvPr/>
        </p:nvCxnSpPr>
        <p:spPr>
          <a:xfrm flipH="1" rot="10800000">
            <a:off x="5766325" y="1063594"/>
            <a:ext cx="770400" cy="245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29"/>
          <p:cNvCxnSpPr>
            <a:stCxn id="935" idx="1"/>
            <a:endCxn id="1131" idx="3"/>
          </p:cNvCxnSpPr>
          <p:nvPr/>
        </p:nvCxnSpPr>
        <p:spPr>
          <a:xfrm rot="10800000">
            <a:off x="7013025" y="1063519"/>
            <a:ext cx="770400" cy="609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29"/>
          <p:cNvCxnSpPr>
            <a:stCxn id="1137" idx="1"/>
            <a:endCxn id="1131" idx="3"/>
          </p:cNvCxnSpPr>
          <p:nvPr/>
        </p:nvCxnSpPr>
        <p:spPr>
          <a:xfrm rot="10800000">
            <a:off x="7013025" y="1063544"/>
            <a:ext cx="770400" cy="1225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29"/>
          <p:cNvCxnSpPr>
            <a:stCxn id="949" idx="1"/>
            <a:endCxn id="1131" idx="3"/>
          </p:cNvCxnSpPr>
          <p:nvPr/>
        </p:nvCxnSpPr>
        <p:spPr>
          <a:xfrm rot="10800000">
            <a:off x="7013025" y="1063569"/>
            <a:ext cx="770400" cy="1841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29"/>
          <p:cNvCxnSpPr>
            <a:stCxn id="949" idx="1"/>
          </p:cNvCxnSpPr>
          <p:nvPr/>
        </p:nvCxnSpPr>
        <p:spPr>
          <a:xfrm rot="10800000">
            <a:off x="7015125" y="1072869"/>
            <a:ext cx="768300" cy="183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29"/>
          <p:cNvCxnSpPr>
            <a:stCxn id="944" idx="1"/>
            <a:endCxn id="1131" idx="3"/>
          </p:cNvCxnSpPr>
          <p:nvPr/>
        </p:nvCxnSpPr>
        <p:spPr>
          <a:xfrm rot="10800000">
            <a:off x="7013025" y="1063594"/>
            <a:ext cx="770400" cy="245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29"/>
          <p:cNvCxnSpPr>
            <a:stCxn id="972" idx="3"/>
            <a:endCxn id="936" idx="1"/>
          </p:cNvCxnSpPr>
          <p:nvPr/>
        </p:nvCxnSpPr>
        <p:spPr>
          <a:xfrm>
            <a:off x="5766325" y="1673394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29"/>
          <p:cNvCxnSpPr>
            <a:stCxn id="972" idx="3"/>
            <a:endCxn id="938" idx="1"/>
          </p:cNvCxnSpPr>
          <p:nvPr/>
        </p:nvCxnSpPr>
        <p:spPr>
          <a:xfrm>
            <a:off x="5766325" y="1673394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9"/>
          <p:cNvCxnSpPr>
            <a:stCxn id="972" idx="3"/>
            <a:endCxn id="940" idx="1"/>
          </p:cNvCxnSpPr>
          <p:nvPr/>
        </p:nvCxnSpPr>
        <p:spPr>
          <a:xfrm>
            <a:off x="5766325" y="1673394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29"/>
          <p:cNvCxnSpPr>
            <a:stCxn id="972" idx="3"/>
            <a:endCxn id="942" idx="1"/>
          </p:cNvCxnSpPr>
          <p:nvPr/>
        </p:nvCxnSpPr>
        <p:spPr>
          <a:xfrm>
            <a:off x="5766325" y="1673394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29"/>
          <p:cNvCxnSpPr>
            <a:stCxn id="1137" idx="1"/>
            <a:endCxn id="936" idx="3"/>
          </p:cNvCxnSpPr>
          <p:nvPr/>
        </p:nvCxnSpPr>
        <p:spPr>
          <a:xfrm rot="10800000">
            <a:off x="7013025" y="1673144"/>
            <a:ext cx="770400" cy="61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29"/>
          <p:cNvCxnSpPr>
            <a:stCxn id="938" idx="3"/>
            <a:endCxn id="1137" idx="1"/>
          </p:cNvCxnSpPr>
          <p:nvPr/>
        </p:nvCxnSpPr>
        <p:spPr>
          <a:xfrm>
            <a:off x="7013075" y="2289344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29"/>
          <p:cNvCxnSpPr>
            <a:stCxn id="1137" idx="1"/>
            <a:endCxn id="940" idx="3"/>
          </p:cNvCxnSpPr>
          <p:nvPr/>
        </p:nvCxnSpPr>
        <p:spPr>
          <a:xfrm flipH="1">
            <a:off x="7013025" y="2289344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29"/>
          <p:cNvCxnSpPr>
            <a:stCxn id="1137" idx="1"/>
            <a:endCxn id="942" idx="3"/>
          </p:cNvCxnSpPr>
          <p:nvPr/>
        </p:nvCxnSpPr>
        <p:spPr>
          <a:xfrm flipH="1">
            <a:off x="7013025" y="2289344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29"/>
          <p:cNvSpPr/>
          <p:nvPr/>
        </p:nvSpPr>
        <p:spPr>
          <a:xfrm>
            <a:off x="5289925" y="14351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4" name="Google Shape;954;p29"/>
          <p:cNvSpPr/>
          <p:nvPr/>
        </p:nvSpPr>
        <p:spPr>
          <a:xfrm>
            <a:off x="5289925" y="205113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9" name="Google Shape;959;p29"/>
          <p:cNvSpPr/>
          <p:nvPr/>
        </p:nvSpPr>
        <p:spPr>
          <a:xfrm>
            <a:off x="528992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64" name="Google Shape;964;p29"/>
          <p:cNvSpPr/>
          <p:nvPr/>
        </p:nvSpPr>
        <p:spPr>
          <a:xfrm>
            <a:off x="528992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7783425" y="14352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7783425" y="2051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9" name="Google Shape;949;p29"/>
          <p:cNvSpPr/>
          <p:nvPr/>
        </p:nvSpPr>
        <p:spPr>
          <a:xfrm>
            <a:off x="778342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4" name="Google Shape;944;p29"/>
          <p:cNvSpPr/>
          <p:nvPr/>
        </p:nvSpPr>
        <p:spPr>
          <a:xfrm>
            <a:off x="778342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31" name="Google Shape;1131;p29"/>
          <p:cNvSpPr/>
          <p:nvPr/>
        </p:nvSpPr>
        <p:spPr>
          <a:xfrm>
            <a:off x="6536675" y="8254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6" name="Google Shape;936;p29"/>
          <p:cNvSpPr/>
          <p:nvPr/>
        </p:nvSpPr>
        <p:spPr>
          <a:xfrm>
            <a:off x="6536675" y="14350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8" name="Google Shape;938;p29"/>
          <p:cNvSpPr/>
          <p:nvPr/>
        </p:nvSpPr>
        <p:spPr>
          <a:xfrm>
            <a:off x="6536675" y="2051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0" name="Google Shape;940;p29"/>
          <p:cNvSpPr/>
          <p:nvPr/>
        </p:nvSpPr>
        <p:spPr>
          <a:xfrm>
            <a:off x="6536675" y="2667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2" name="Google Shape;942;p29"/>
          <p:cNvSpPr/>
          <p:nvPr/>
        </p:nvSpPr>
        <p:spPr>
          <a:xfrm>
            <a:off x="6536675" y="3282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49" name="Google Shape;1149;p29"/>
          <p:cNvCxnSpPr>
            <a:stCxn id="972" idx="3"/>
            <a:endCxn id="1124" idx="1"/>
          </p:cNvCxnSpPr>
          <p:nvPr/>
        </p:nvCxnSpPr>
        <p:spPr>
          <a:xfrm>
            <a:off x="5766325" y="1673394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29"/>
          <p:cNvCxnSpPr>
            <a:stCxn id="1137" idx="1"/>
            <a:endCxn id="1124" idx="3"/>
          </p:cNvCxnSpPr>
          <p:nvPr/>
        </p:nvCxnSpPr>
        <p:spPr>
          <a:xfrm flipH="1">
            <a:off x="7013025" y="2289344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29"/>
          <p:cNvSpPr/>
          <p:nvPr/>
        </p:nvSpPr>
        <p:spPr>
          <a:xfrm>
            <a:off x="6536675" y="38925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5" name="Google Shape;1155;p30"/>
          <p:cNvCxnSpPr>
            <a:stCxn id="1156" idx="3"/>
            <a:endCxn id="1157" idx="1"/>
          </p:cNvCxnSpPr>
          <p:nvPr/>
        </p:nvCxnSpPr>
        <p:spPr>
          <a:xfrm>
            <a:off x="2802425" y="43668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0"/>
          <p:cNvCxnSpPr>
            <a:stCxn id="1159" idx="3"/>
            <a:endCxn id="1157" idx="1"/>
          </p:cNvCxnSpPr>
          <p:nvPr/>
        </p:nvCxnSpPr>
        <p:spPr>
          <a:xfrm>
            <a:off x="2802425" y="37508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0"/>
          <p:cNvCxnSpPr>
            <a:stCxn id="1161" idx="3"/>
            <a:endCxn id="1157" idx="1"/>
          </p:cNvCxnSpPr>
          <p:nvPr/>
        </p:nvCxnSpPr>
        <p:spPr>
          <a:xfrm>
            <a:off x="2802425" y="313496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0"/>
          <p:cNvCxnSpPr>
            <a:stCxn id="1161" idx="3"/>
            <a:endCxn id="1163" idx="1"/>
          </p:cNvCxnSpPr>
          <p:nvPr/>
        </p:nvCxnSpPr>
        <p:spPr>
          <a:xfrm>
            <a:off x="2802425" y="313496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0"/>
          <p:cNvCxnSpPr>
            <a:stCxn id="1163" idx="1"/>
            <a:endCxn id="1159" idx="3"/>
          </p:cNvCxnSpPr>
          <p:nvPr/>
        </p:nvCxnSpPr>
        <p:spPr>
          <a:xfrm flipH="1">
            <a:off x="2802375" y="31349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0"/>
          <p:cNvCxnSpPr>
            <a:stCxn id="1163" idx="1"/>
            <a:endCxn id="1156" idx="3"/>
          </p:cNvCxnSpPr>
          <p:nvPr/>
        </p:nvCxnSpPr>
        <p:spPr>
          <a:xfrm flipH="1">
            <a:off x="2802375" y="313496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0"/>
          <p:cNvCxnSpPr>
            <a:stCxn id="1167" idx="1"/>
            <a:endCxn id="1161" idx="3"/>
          </p:cNvCxnSpPr>
          <p:nvPr/>
        </p:nvCxnSpPr>
        <p:spPr>
          <a:xfrm rot="10800000">
            <a:off x="2802375" y="31349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30"/>
          <p:cNvCxnSpPr>
            <a:stCxn id="1167" idx="1"/>
            <a:endCxn id="1156" idx="3"/>
          </p:cNvCxnSpPr>
          <p:nvPr/>
        </p:nvCxnSpPr>
        <p:spPr>
          <a:xfrm flipH="1">
            <a:off x="2802375" y="37508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0"/>
          <p:cNvCxnSpPr>
            <a:stCxn id="1170" idx="3"/>
            <a:endCxn id="1161" idx="1"/>
          </p:cNvCxnSpPr>
          <p:nvPr/>
        </p:nvCxnSpPr>
        <p:spPr>
          <a:xfrm>
            <a:off x="1555675" y="3134956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0"/>
          <p:cNvCxnSpPr>
            <a:stCxn id="1170" idx="3"/>
            <a:endCxn id="1156" idx="1"/>
          </p:cNvCxnSpPr>
          <p:nvPr/>
        </p:nvCxnSpPr>
        <p:spPr>
          <a:xfrm>
            <a:off x="1555675" y="3134956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30"/>
          <p:cNvCxnSpPr>
            <a:stCxn id="1173" idx="3"/>
            <a:endCxn id="1161" idx="1"/>
          </p:cNvCxnSpPr>
          <p:nvPr/>
        </p:nvCxnSpPr>
        <p:spPr>
          <a:xfrm flipH="1" rot="10800000">
            <a:off x="1555675" y="31349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0"/>
          <p:cNvCxnSpPr>
            <a:endCxn id="1159" idx="1"/>
          </p:cNvCxnSpPr>
          <p:nvPr/>
        </p:nvCxnSpPr>
        <p:spPr>
          <a:xfrm>
            <a:off x="1555625" y="375089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0"/>
          <p:cNvCxnSpPr>
            <a:stCxn id="1173" idx="3"/>
            <a:endCxn id="1156" idx="1"/>
          </p:cNvCxnSpPr>
          <p:nvPr/>
        </p:nvCxnSpPr>
        <p:spPr>
          <a:xfrm>
            <a:off x="1555675" y="37508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30"/>
          <p:cNvCxnSpPr>
            <a:stCxn id="1177" idx="3"/>
            <a:endCxn id="1161" idx="1"/>
          </p:cNvCxnSpPr>
          <p:nvPr/>
        </p:nvCxnSpPr>
        <p:spPr>
          <a:xfrm flipH="1" rot="10800000">
            <a:off x="1555675" y="313501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30"/>
          <p:cNvCxnSpPr>
            <a:stCxn id="1177" idx="3"/>
            <a:endCxn id="1159" idx="1"/>
          </p:cNvCxnSpPr>
          <p:nvPr/>
        </p:nvCxnSpPr>
        <p:spPr>
          <a:xfrm flipH="1" rot="10800000">
            <a:off x="1555675" y="37509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30"/>
          <p:cNvCxnSpPr>
            <a:stCxn id="1177" idx="3"/>
            <a:endCxn id="1156" idx="1"/>
          </p:cNvCxnSpPr>
          <p:nvPr/>
        </p:nvCxnSpPr>
        <p:spPr>
          <a:xfrm>
            <a:off x="1555675" y="43668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Folded Clos Networks</a:t>
            </a:r>
            <a:endParaRPr/>
          </a:p>
        </p:txBody>
      </p:sp>
      <p:sp>
        <p:nvSpPr>
          <p:cNvPr id="1181" name="Google Shape;1181;p30"/>
          <p:cNvSpPr txBox="1"/>
          <p:nvPr>
            <p:ph idx="1" type="body"/>
          </p:nvPr>
        </p:nvSpPr>
        <p:spPr>
          <a:xfrm>
            <a:off x="107050" y="402200"/>
            <a:ext cx="89097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we've drawn sender racks on the left, and recipient racks on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real networks, each rack could be both sender and recipient.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b="1" lang="en"/>
              <a:t>folded Clos network</a:t>
            </a:r>
            <a:r>
              <a:rPr lang="en"/>
              <a:t>, traffic flows into the network, and then back out.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are bidirectional.</a:t>
            </a:r>
            <a:endParaRPr/>
          </a:p>
        </p:txBody>
      </p:sp>
      <p:sp>
        <p:nvSpPr>
          <p:cNvPr id="1173" name="Google Shape;1173;p30"/>
          <p:cNvSpPr/>
          <p:nvPr/>
        </p:nvSpPr>
        <p:spPr>
          <a:xfrm>
            <a:off x="1079275" y="35126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77" name="Google Shape;1177;p30"/>
          <p:cNvSpPr/>
          <p:nvPr/>
        </p:nvSpPr>
        <p:spPr>
          <a:xfrm>
            <a:off x="1079275" y="41286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61" name="Google Shape;1161;p30"/>
          <p:cNvSpPr/>
          <p:nvPr/>
        </p:nvSpPr>
        <p:spPr>
          <a:xfrm>
            <a:off x="2326025" y="28967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56" name="Google Shape;1156;p30"/>
          <p:cNvSpPr/>
          <p:nvPr/>
        </p:nvSpPr>
        <p:spPr>
          <a:xfrm>
            <a:off x="2326025" y="41286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63" name="Google Shape;1163;p30"/>
          <p:cNvSpPr/>
          <p:nvPr/>
        </p:nvSpPr>
        <p:spPr>
          <a:xfrm>
            <a:off x="3572775" y="28967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57" name="Google Shape;1157;p30"/>
          <p:cNvSpPr/>
          <p:nvPr/>
        </p:nvSpPr>
        <p:spPr>
          <a:xfrm>
            <a:off x="3572775" y="41286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182" name="Google Shape;1182;p30"/>
          <p:cNvCxnSpPr>
            <a:stCxn id="1183" idx="3"/>
            <a:endCxn id="1170" idx="1"/>
          </p:cNvCxnSpPr>
          <p:nvPr/>
        </p:nvCxnSpPr>
        <p:spPr>
          <a:xfrm>
            <a:off x="773670" y="3134793"/>
            <a:ext cx="305700" cy="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4" name="Google Shape;1184;p30"/>
          <p:cNvGrpSpPr/>
          <p:nvPr/>
        </p:nvGrpSpPr>
        <p:grpSpPr>
          <a:xfrm>
            <a:off x="395970" y="2883992"/>
            <a:ext cx="377700" cy="501937"/>
            <a:chOff x="4720275" y="1429404"/>
            <a:chExt cx="377700" cy="501937"/>
          </a:xfrm>
        </p:grpSpPr>
        <p:sp>
          <p:nvSpPr>
            <p:cNvPr id="1183" name="Google Shape;1183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92" name="Google Shape;1192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0" name="Google Shape;1200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201" name="Google Shape;1201;p30"/>
          <p:cNvCxnSpPr>
            <a:stCxn id="1202" idx="3"/>
            <a:endCxn id="1173" idx="1"/>
          </p:cNvCxnSpPr>
          <p:nvPr/>
        </p:nvCxnSpPr>
        <p:spPr>
          <a:xfrm>
            <a:off x="773570" y="3750731"/>
            <a:ext cx="305700" cy="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3" name="Google Shape;1203;p30"/>
          <p:cNvGrpSpPr/>
          <p:nvPr/>
        </p:nvGrpSpPr>
        <p:grpSpPr>
          <a:xfrm>
            <a:off x="395870" y="3499929"/>
            <a:ext cx="377700" cy="501937"/>
            <a:chOff x="4720275" y="1429404"/>
            <a:chExt cx="377700" cy="501937"/>
          </a:xfrm>
        </p:grpSpPr>
        <p:sp>
          <p:nvSpPr>
            <p:cNvPr id="1202" name="Google Shape;1202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11" name="Google Shape;1211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9" name="Google Shape;1219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220" name="Google Shape;1220;p30"/>
          <p:cNvCxnSpPr>
            <a:stCxn id="1221" idx="3"/>
            <a:endCxn id="1177" idx="1"/>
          </p:cNvCxnSpPr>
          <p:nvPr/>
        </p:nvCxnSpPr>
        <p:spPr>
          <a:xfrm>
            <a:off x="773670" y="4366681"/>
            <a:ext cx="305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2" name="Google Shape;1222;p30"/>
          <p:cNvGrpSpPr/>
          <p:nvPr/>
        </p:nvGrpSpPr>
        <p:grpSpPr>
          <a:xfrm>
            <a:off x="395970" y="4115879"/>
            <a:ext cx="377700" cy="501937"/>
            <a:chOff x="4720275" y="1429404"/>
            <a:chExt cx="377700" cy="501937"/>
          </a:xfrm>
        </p:grpSpPr>
        <p:sp>
          <p:nvSpPr>
            <p:cNvPr id="1221" name="Google Shape;1221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30" name="Google Shape;1230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8" name="Google Shape;1238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39" name="Google Shape;1239;p30"/>
          <p:cNvGrpSpPr/>
          <p:nvPr/>
        </p:nvGrpSpPr>
        <p:grpSpPr>
          <a:xfrm>
            <a:off x="4358370" y="2883992"/>
            <a:ext cx="377700" cy="501937"/>
            <a:chOff x="4720275" y="1429404"/>
            <a:chExt cx="377700" cy="501937"/>
          </a:xfrm>
        </p:grpSpPr>
        <p:sp>
          <p:nvSpPr>
            <p:cNvPr id="1240" name="Google Shape;1240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8" name="Google Shape;1248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6" name="Google Shape;1256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57" name="Google Shape;1257;p30"/>
          <p:cNvGrpSpPr/>
          <p:nvPr/>
        </p:nvGrpSpPr>
        <p:grpSpPr>
          <a:xfrm>
            <a:off x="4358270" y="3499929"/>
            <a:ext cx="377700" cy="501937"/>
            <a:chOff x="4720275" y="1429404"/>
            <a:chExt cx="377700" cy="501937"/>
          </a:xfrm>
        </p:grpSpPr>
        <p:sp>
          <p:nvSpPr>
            <p:cNvPr id="1258" name="Google Shape;1258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66" name="Google Shape;1266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4" name="Google Shape;1274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75" name="Google Shape;1275;p30"/>
          <p:cNvGrpSpPr/>
          <p:nvPr/>
        </p:nvGrpSpPr>
        <p:grpSpPr>
          <a:xfrm>
            <a:off x="4358370" y="4115879"/>
            <a:ext cx="377700" cy="501937"/>
            <a:chOff x="4720275" y="1429404"/>
            <a:chExt cx="377700" cy="501937"/>
          </a:xfrm>
        </p:grpSpPr>
        <p:sp>
          <p:nvSpPr>
            <p:cNvPr id="1276" name="Google Shape;1276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84" name="Google Shape;1284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2" name="Google Shape;1292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293" name="Google Shape;1293;p30"/>
          <p:cNvCxnSpPr>
            <a:endCxn id="1240" idx="1"/>
          </p:cNvCxnSpPr>
          <p:nvPr/>
        </p:nvCxnSpPr>
        <p:spPr>
          <a:xfrm>
            <a:off x="4050270" y="3134793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30"/>
          <p:cNvCxnSpPr>
            <a:endCxn id="1258" idx="1"/>
          </p:cNvCxnSpPr>
          <p:nvPr/>
        </p:nvCxnSpPr>
        <p:spPr>
          <a:xfrm>
            <a:off x="4050170" y="3750731"/>
            <a:ext cx="308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30"/>
          <p:cNvCxnSpPr>
            <a:endCxn id="1276" idx="1"/>
          </p:cNvCxnSpPr>
          <p:nvPr/>
        </p:nvCxnSpPr>
        <p:spPr>
          <a:xfrm>
            <a:off x="4050270" y="4366681"/>
            <a:ext cx="308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30"/>
          <p:cNvCxnSpPr>
            <a:stCxn id="1297" idx="3"/>
            <a:endCxn id="1298" idx="1"/>
          </p:cNvCxnSpPr>
          <p:nvPr/>
        </p:nvCxnSpPr>
        <p:spPr>
          <a:xfrm>
            <a:off x="7260225" y="3134956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30"/>
          <p:cNvCxnSpPr>
            <a:stCxn id="1297" idx="3"/>
            <a:endCxn id="1300" idx="1"/>
          </p:cNvCxnSpPr>
          <p:nvPr/>
        </p:nvCxnSpPr>
        <p:spPr>
          <a:xfrm>
            <a:off x="7260225" y="313495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30"/>
          <p:cNvCxnSpPr>
            <a:stCxn id="1297" idx="3"/>
            <a:endCxn id="1302" idx="1"/>
          </p:cNvCxnSpPr>
          <p:nvPr/>
        </p:nvCxnSpPr>
        <p:spPr>
          <a:xfrm>
            <a:off x="7260225" y="3134956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30"/>
          <p:cNvCxnSpPr>
            <a:stCxn id="1304" idx="3"/>
            <a:endCxn id="1298" idx="1"/>
          </p:cNvCxnSpPr>
          <p:nvPr/>
        </p:nvCxnSpPr>
        <p:spPr>
          <a:xfrm flipH="1" rot="10800000">
            <a:off x="7260225" y="3134994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30"/>
          <p:cNvCxnSpPr>
            <a:endCxn id="1300" idx="1"/>
          </p:cNvCxnSpPr>
          <p:nvPr/>
        </p:nvCxnSpPr>
        <p:spPr>
          <a:xfrm>
            <a:off x="7260175" y="375089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30"/>
          <p:cNvCxnSpPr>
            <a:stCxn id="1304" idx="3"/>
            <a:endCxn id="1302" idx="1"/>
          </p:cNvCxnSpPr>
          <p:nvPr/>
        </p:nvCxnSpPr>
        <p:spPr>
          <a:xfrm>
            <a:off x="7260225" y="37508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0"/>
          <p:cNvCxnSpPr>
            <a:stCxn id="1308" idx="3"/>
            <a:endCxn id="1298" idx="1"/>
          </p:cNvCxnSpPr>
          <p:nvPr/>
        </p:nvCxnSpPr>
        <p:spPr>
          <a:xfrm flipH="1" rot="10800000">
            <a:off x="7260225" y="313501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0"/>
          <p:cNvCxnSpPr>
            <a:stCxn id="1308" idx="3"/>
            <a:endCxn id="1300" idx="1"/>
          </p:cNvCxnSpPr>
          <p:nvPr/>
        </p:nvCxnSpPr>
        <p:spPr>
          <a:xfrm flipH="1" rot="10800000">
            <a:off x="7260225" y="37509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0"/>
          <p:cNvCxnSpPr>
            <a:stCxn id="1308" idx="3"/>
            <a:endCxn id="1302" idx="1"/>
          </p:cNvCxnSpPr>
          <p:nvPr/>
        </p:nvCxnSpPr>
        <p:spPr>
          <a:xfrm>
            <a:off x="7260225" y="43668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30"/>
          <p:cNvSpPr/>
          <p:nvPr/>
        </p:nvSpPr>
        <p:spPr>
          <a:xfrm>
            <a:off x="6783825" y="289675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08" name="Google Shape;1308;p30"/>
          <p:cNvSpPr/>
          <p:nvPr/>
        </p:nvSpPr>
        <p:spPr>
          <a:xfrm>
            <a:off x="6783825" y="41286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98" name="Google Shape;1298;p30"/>
          <p:cNvSpPr/>
          <p:nvPr/>
        </p:nvSpPr>
        <p:spPr>
          <a:xfrm>
            <a:off x="8030575" y="28967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00" name="Google Shape;1300;p30"/>
          <p:cNvSpPr/>
          <p:nvPr/>
        </p:nvSpPr>
        <p:spPr>
          <a:xfrm>
            <a:off x="8030575" y="35126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02" name="Google Shape;1302;p30"/>
          <p:cNvSpPr/>
          <p:nvPr/>
        </p:nvSpPr>
        <p:spPr>
          <a:xfrm>
            <a:off x="8030575" y="41286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11" name="Google Shape;1311;p30"/>
          <p:cNvCxnSpPr>
            <a:stCxn id="1312" idx="3"/>
            <a:endCxn id="1297" idx="1"/>
          </p:cNvCxnSpPr>
          <p:nvPr/>
        </p:nvCxnSpPr>
        <p:spPr>
          <a:xfrm>
            <a:off x="6478220" y="3134793"/>
            <a:ext cx="305700" cy="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3" name="Google Shape;1313;p30"/>
          <p:cNvGrpSpPr/>
          <p:nvPr/>
        </p:nvGrpSpPr>
        <p:grpSpPr>
          <a:xfrm>
            <a:off x="6100520" y="2883992"/>
            <a:ext cx="377700" cy="501937"/>
            <a:chOff x="4720275" y="1429404"/>
            <a:chExt cx="377700" cy="501937"/>
          </a:xfrm>
        </p:grpSpPr>
        <p:sp>
          <p:nvSpPr>
            <p:cNvPr id="1312" name="Google Shape;1312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21" name="Google Shape;1321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9" name="Google Shape;1329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330" name="Google Shape;1330;p30"/>
          <p:cNvCxnSpPr>
            <a:stCxn id="1331" idx="3"/>
            <a:endCxn id="1304" idx="1"/>
          </p:cNvCxnSpPr>
          <p:nvPr/>
        </p:nvCxnSpPr>
        <p:spPr>
          <a:xfrm>
            <a:off x="6478120" y="3750731"/>
            <a:ext cx="305700" cy="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332" name="Google Shape;1332;p30"/>
          <p:cNvGrpSpPr/>
          <p:nvPr/>
        </p:nvGrpSpPr>
        <p:grpSpPr>
          <a:xfrm>
            <a:off x="6100420" y="3499929"/>
            <a:ext cx="377700" cy="501937"/>
            <a:chOff x="4720275" y="1429404"/>
            <a:chExt cx="377700" cy="501937"/>
          </a:xfrm>
        </p:grpSpPr>
        <p:sp>
          <p:nvSpPr>
            <p:cNvPr id="1331" name="Google Shape;1331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40" name="Google Shape;1340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8" name="Google Shape;1348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349" name="Google Shape;1349;p30"/>
          <p:cNvCxnSpPr>
            <a:stCxn id="1350" idx="3"/>
            <a:endCxn id="1308" idx="1"/>
          </p:cNvCxnSpPr>
          <p:nvPr/>
        </p:nvCxnSpPr>
        <p:spPr>
          <a:xfrm>
            <a:off x="6478220" y="4366681"/>
            <a:ext cx="305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1" name="Google Shape;1351;p30"/>
          <p:cNvGrpSpPr/>
          <p:nvPr/>
        </p:nvGrpSpPr>
        <p:grpSpPr>
          <a:xfrm>
            <a:off x="6100520" y="4115879"/>
            <a:ext cx="377700" cy="501937"/>
            <a:chOff x="4720275" y="1429404"/>
            <a:chExt cx="377700" cy="501937"/>
          </a:xfrm>
        </p:grpSpPr>
        <p:sp>
          <p:nvSpPr>
            <p:cNvPr id="1350" name="Google Shape;1350;p30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59" name="Google Shape;1359;p30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0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0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0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0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0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0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0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7" name="Google Shape;1367;p30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368" name="Google Shape;1368;p30"/>
          <p:cNvSpPr txBox="1"/>
          <p:nvPr/>
        </p:nvSpPr>
        <p:spPr>
          <a:xfrm>
            <a:off x="1997975" y="4744550"/>
            <a:ext cx="113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Clos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0"/>
          <p:cNvSpPr txBox="1"/>
          <p:nvPr/>
        </p:nvSpPr>
        <p:spPr>
          <a:xfrm>
            <a:off x="6478225" y="4744550"/>
            <a:ext cx="173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Folded Clos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30"/>
          <p:cNvSpPr/>
          <p:nvPr/>
        </p:nvSpPr>
        <p:spPr>
          <a:xfrm>
            <a:off x="1079275" y="289675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59" name="Google Shape;1159;p30"/>
          <p:cNvSpPr/>
          <p:nvPr/>
        </p:nvSpPr>
        <p:spPr>
          <a:xfrm>
            <a:off x="2326025" y="35126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67" name="Google Shape;1167;p30"/>
          <p:cNvSpPr/>
          <p:nvPr/>
        </p:nvSpPr>
        <p:spPr>
          <a:xfrm>
            <a:off x="3572775" y="35126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70" name="Google Shape;1370;p30"/>
          <p:cNvCxnSpPr>
            <a:stCxn id="1167" idx="1"/>
            <a:endCxn id="1159" idx="3"/>
          </p:cNvCxnSpPr>
          <p:nvPr/>
        </p:nvCxnSpPr>
        <p:spPr>
          <a:xfrm rot="10800000">
            <a:off x="2802375" y="3750894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30"/>
          <p:cNvCxnSpPr>
            <a:stCxn id="1170" idx="3"/>
            <a:endCxn id="1159" idx="1"/>
          </p:cNvCxnSpPr>
          <p:nvPr/>
        </p:nvCxnSpPr>
        <p:spPr>
          <a:xfrm>
            <a:off x="1555675" y="31349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4" name="Google Shape;1304;p30"/>
          <p:cNvSpPr/>
          <p:nvPr/>
        </p:nvSpPr>
        <p:spPr>
          <a:xfrm>
            <a:off x="6783825" y="35126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Folded Clos Networks</a:t>
            </a:r>
            <a:endParaRPr/>
          </a:p>
        </p:txBody>
      </p:sp>
      <p:sp>
        <p:nvSpPr>
          <p:cNvPr id="1377" name="Google Shape;1377;p31"/>
          <p:cNvSpPr txBox="1"/>
          <p:nvPr>
            <p:ph idx="1" type="body"/>
          </p:nvPr>
        </p:nvSpPr>
        <p:spPr>
          <a:xfrm>
            <a:off x="107050" y="402200"/>
            <a:ext cx="89097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Folded Clos networks can be scaled out by adding another stage.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allows the network to scale just by adding more commodity switches.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more paths without needing to increase the radix of the switches.</a:t>
            </a:r>
            <a:endParaRPr/>
          </a:p>
        </p:txBody>
      </p:sp>
      <p:cxnSp>
        <p:nvCxnSpPr>
          <p:cNvPr id="1378" name="Google Shape;1378;p31"/>
          <p:cNvCxnSpPr>
            <a:stCxn id="1379" idx="3"/>
            <a:endCxn id="1380" idx="1"/>
          </p:cNvCxnSpPr>
          <p:nvPr/>
        </p:nvCxnSpPr>
        <p:spPr>
          <a:xfrm>
            <a:off x="5234563" y="2784019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31"/>
          <p:cNvCxnSpPr>
            <a:stCxn id="1382" idx="3"/>
            <a:endCxn id="1380" idx="1"/>
          </p:cNvCxnSpPr>
          <p:nvPr/>
        </p:nvCxnSpPr>
        <p:spPr>
          <a:xfrm flipH="1" rot="10800000">
            <a:off x="5234563" y="27840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31"/>
          <p:cNvCxnSpPr>
            <a:stCxn id="1384" idx="3"/>
            <a:endCxn id="1380" idx="1"/>
          </p:cNvCxnSpPr>
          <p:nvPr/>
        </p:nvCxnSpPr>
        <p:spPr>
          <a:xfrm flipH="1" rot="10800000">
            <a:off x="5234563" y="2784081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31"/>
          <p:cNvCxnSpPr>
            <a:stCxn id="1384" idx="3"/>
            <a:endCxn id="1386" idx="1"/>
          </p:cNvCxnSpPr>
          <p:nvPr/>
        </p:nvCxnSpPr>
        <p:spPr>
          <a:xfrm flipH="1" rot="10800000">
            <a:off x="5234563" y="33999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31"/>
          <p:cNvCxnSpPr>
            <a:stCxn id="1384" idx="3"/>
            <a:endCxn id="1388" idx="1"/>
          </p:cNvCxnSpPr>
          <p:nvPr/>
        </p:nvCxnSpPr>
        <p:spPr>
          <a:xfrm>
            <a:off x="5234563" y="4015881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31"/>
          <p:cNvSpPr/>
          <p:nvPr/>
        </p:nvSpPr>
        <p:spPr>
          <a:xfrm>
            <a:off x="4758163" y="25458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4" name="Google Shape;1384;p31"/>
          <p:cNvSpPr/>
          <p:nvPr/>
        </p:nvSpPr>
        <p:spPr>
          <a:xfrm>
            <a:off x="4758163" y="377768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89" name="Google Shape;1389;p31"/>
          <p:cNvCxnSpPr>
            <a:stCxn id="1390" idx="3"/>
            <a:endCxn id="1379" idx="1"/>
          </p:cNvCxnSpPr>
          <p:nvPr/>
        </p:nvCxnSpPr>
        <p:spPr>
          <a:xfrm>
            <a:off x="4452558" y="2783856"/>
            <a:ext cx="3057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91" name="Google Shape;1391;p31"/>
          <p:cNvGrpSpPr/>
          <p:nvPr/>
        </p:nvGrpSpPr>
        <p:grpSpPr>
          <a:xfrm>
            <a:off x="4074858" y="2533054"/>
            <a:ext cx="377700" cy="501937"/>
            <a:chOff x="4720275" y="1429404"/>
            <a:chExt cx="377700" cy="501937"/>
          </a:xfrm>
        </p:grpSpPr>
        <p:sp>
          <p:nvSpPr>
            <p:cNvPr id="1390" name="Google Shape;1390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99" name="Google Shape;1399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7" name="Google Shape;1407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408" name="Google Shape;1408;p31"/>
          <p:cNvCxnSpPr>
            <a:stCxn id="1409" idx="3"/>
            <a:endCxn id="1382" idx="1"/>
          </p:cNvCxnSpPr>
          <p:nvPr/>
        </p:nvCxnSpPr>
        <p:spPr>
          <a:xfrm>
            <a:off x="4452458" y="3399793"/>
            <a:ext cx="3057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410" name="Google Shape;1410;p31"/>
          <p:cNvGrpSpPr/>
          <p:nvPr/>
        </p:nvGrpSpPr>
        <p:grpSpPr>
          <a:xfrm>
            <a:off x="4074758" y="3148992"/>
            <a:ext cx="377700" cy="501937"/>
            <a:chOff x="4720275" y="1429404"/>
            <a:chExt cx="377700" cy="501937"/>
          </a:xfrm>
        </p:grpSpPr>
        <p:sp>
          <p:nvSpPr>
            <p:cNvPr id="1409" name="Google Shape;1409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18" name="Google Shape;1418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6" name="Google Shape;1426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427" name="Google Shape;1427;p31"/>
          <p:cNvCxnSpPr>
            <a:stCxn id="1428" idx="3"/>
            <a:endCxn id="1384" idx="1"/>
          </p:cNvCxnSpPr>
          <p:nvPr/>
        </p:nvCxnSpPr>
        <p:spPr>
          <a:xfrm>
            <a:off x="4452558" y="4015743"/>
            <a:ext cx="305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9" name="Google Shape;1429;p31"/>
          <p:cNvGrpSpPr/>
          <p:nvPr/>
        </p:nvGrpSpPr>
        <p:grpSpPr>
          <a:xfrm>
            <a:off x="4074858" y="3764942"/>
            <a:ext cx="377700" cy="501937"/>
            <a:chOff x="4720275" y="1429404"/>
            <a:chExt cx="377700" cy="501937"/>
          </a:xfrm>
        </p:grpSpPr>
        <p:sp>
          <p:nvSpPr>
            <p:cNvPr id="1428" name="Google Shape;1428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37" name="Google Shape;1437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5" name="Google Shape;1445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382" name="Google Shape;1382;p31"/>
          <p:cNvSpPr/>
          <p:nvPr/>
        </p:nvSpPr>
        <p:spPr>
          <a:xfrm>
            <a:off x="4758163" y="316175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46" name="Google Shape;1446;p31"/>
          <p:cNvCxnSpPr>
            <a:stCxn id="1379" idx="3"/>
            <a:endCxn id="1386" idx="1"/>
          </p:cNvCxnSpPr>
          <p:nvPr/>
        </p:nvCxnSpPr>
        <p:spPr>
          <a:xfrm>
            <a:off x="5234563" y="2784019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1"/>
          <p:cNvCxnSpPr>
            <a:endCxn id="1386" idx="1"/>
          </p:cNvCxnSpPr>
          <p:nvPr/>
        </p:nvCxnSpPr>
        <p:spPr>
          <a:xfrm>
            <a:off x="5234513" y="3399956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31"/>
          <p:cNvCxnSpPr>
            <a:stCxn id="1379" idx="3"/>
            <a:endCxn id="1388" idx="1"/>
          </p:cNvCxnSpPr>
          <p:nvPr/>
        </p:nvCxnSpPr>
        <p:spPr>
          <a:xfrm>
            <a:off x="5234563" y="2784019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31"/>
          <p:cNvCxnSpPr>
            <a:stCxn id="1382" idx="3"/>
            <a:endCxn id="1388" idx="1"/>
          </p:cNvCxnSpPr>
          <p:nvPr/>
        </p:nvCxnSpPr>
        <p:spPr>
          <a:xfrm>
            <a:off x="5234563" y="33999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31"/>
          <p:cNvCxnSpPr>
            <a:stCxn id="1380" idx="3"/>
            <a:endCxn id="1451" idx="1"/>
          </p:cNvCxnSpPr>
          <p:nvPr/>
        </p:nvCxnSpPr>
        <p:spPr>
          <a:xfrm>
            <a:off x="6481313" y="2784031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31"/>
          <p:cNvCxnSpPr>
            <a:stCxn id="1386" idx="3"/>
            <a:endCxn id="1451" idx="1"/>
          </p:cNvCxnSpPr>
          <p:nvPr/>
        </p:nvCxnSpPr>
        <p:spPr>
          <a:xfrm flipH="1" rot="10800000">
            <a:off x="6481313" y="27840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31"/>
          <p:cNvCxnSpPr>
            <a:stCxn id="1388" idx="3"/>
            <a:endCxn id="1451" idx="1"/>
          </p:cNvCxnSpPr>
          <p:nvPr/>
        </p:nvCxnSpPr>
        <p:spPr>
          <a:xfrm flipH="1" rot="10800000">
            <a:off x="6481313" y="278408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31"/>
          <p:cNvCxnSpPr>
            <a:stCxn id="1388" idx="3"/>
            <a:endCxn id="1455" idx="1"/>
          </p:cNvCxnSpPr>
          <p:nvPr/>
        </p:nvCxnSpPr>
        <p:spPr>
          <a:xfrm flipH="1" rot="10800000">
            <a:off x="6481313" y="339998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31"/>
          <p:cNvCxnSpPr>
            <a:stCxn id="1388" idx="3"/>
            <a:endCxn id="1457" idx="1"/>
          </p:cNvCxnSpPr>
          <p:nvPr/>
        </p:nvCxnSpPr>
        <p:spPr>
          <a:xfrm>
            <a:off x="6481313" y="4015881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31"/>
          <p:cNvSpPr/>
          <p:nvPr/>
        </p:nvSpPr>
        <p:spPr>
          <a:xfrm>
            <a:off x="7251663" y="254580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5" name="Google Shape;1455;p31"/>
          <p:cNvSpPr/>
          <p:nvPr/>
        </p:nvSpPr>
        <p:spPr>
          <a:xfrm>
            <a:off x="7251663" y="316173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7" name="Google Shape;1457;p31"/>
          <p:cNvSpPr/>
          <p:nvPr/>
        </p:nvSpPr>
        <p:spPr>
          <a:xfrm>
            <a:off x="7251663" y="377765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58" name="Google Shape;1458;p31"/>
          <p:cNvCxnSpPr>
            <a:stCxn id="1380" idx="3"/>
            <a:endCxn id="1455" idx="1"/>
          </p:cNvCxnSpPr>
          <p:nvPr/>
        </p:nvCxnSpPr>
        <p:spPr>
          <a:xfrm>
            <a:off x="6481313" y="278403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31"/>
          <p:cNvCxnSpPr>
            <a:stCxn id="1386" idx="3"/>
            <a:endCxn id="1455" idx="1"/>
          </p:cNvCxnSpPr>
          <p:nvPr/>
        </p:nvCxnSpPr>
        <p:spPr>
          <a:xfrm>
            <a:off x="6481313" y="3399956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31"/>
          <p:cNvCxnSpPr>
            <a:stCxn id="1380" idx="3"/>
            <a:endCxn id="1457" idx="1"/>
          </p:cNvCxnSpPr>
          <p:nvPr/>
        </p:nvCxnSpPr>
        <p:spPr>
          <a:xfrm>
            <a:off x="6481313" y="278403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31"/>
          <p:cNvCxnSpPr>
            <a:stCxn id="1386" idx="3"/>
            <a:endCxn id="1457" idx="1"/>
          </p:cNvCxnSpPr>
          <p:nvPr/>
        </p:nvCxnSpPr>
        <p:spPr>
          <a:xfrm>
            <a:off x="6481313" y="339995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31"/>
          <p:cNvSpPr/>
          <p:nvPr/>
        </p:nvSpPr>
        <p:spPr>
          <a:xfrm>
            <a:off x="6004913" y="254583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6" name="Google Shape;1386;p31"/>
          <p:cNvSpPr/>
          <p:nvPr/>
        </p:nvSpPr>
        <p:spPr>
          <a:xfrm>
            <a:off x="6004913" y="316175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8" name="Google Shape;1388;p31"/>
          <p:cNvSpPr/>
          <p:nvPr/>
        </p:nvSpPr>
        <p:spPr>
          <a:xfrm>
            <a:off x="6004913" y="377768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62" name="Google Shape;1462;p31"/>
          <p:cNvCxnSpPr>
            <a:stCxn id="1463" idx="3"/>
            <a:endCxn id="1464" idx="1"/>
          </p:cNvCxnSpPr>
          <p:nvPr/>
        </p:nvCxnSpPr>
        <p:spPr>
          <a:xfrm>
            <a:off x="1952338" y="2784081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31"/>
          <p:cNvCxnSpPr>
            <a:stCxn id="1466" idx="3"/>
            <a:endCxn id="1464" idx="1"/>
          </p:cNvCxnSpPr>
          <p:nvPr/>
        </p:nvCxnSpPr>
        <p:spPr>
          <a:xfrm flipH="1" rot="10800000">
            <a:off x="1952338" y="2784119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31"/>
          <p:cNvCxnSpPr>
            <a:stCxn id="1468" idx="3"/>
            <a:endCxn id="1464" idx="1"/>
          </p:cNvCxnSpPr>
          <p:nvPr/>
        </p:nvCxnSpPr>
        <p:spPr>
          <a:xfrm flipH="1" rot="10800000">
            <a:off x="1952338" y="27841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31"/>
          <p:cNvCxnSpPr>
            <a:stCxn id="1468" idx="3"/>
            <a:endCxn id="1470" idx="1"/>
          </p:cNvCxnSpPr>
          <p:nvPr/>
        </p:nvCxnSpPr>
        <p:spPr>
          <a:xfrm flipH="1" rot="10800000">
            <a:off x="1952338" y="34000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31"/>
          <p:cNvCxnSpPr>
            <a:stCxn id="1468" idx="3"/>
            <a:endCxn id="1472" idx="1"/>
          </p:cNvCxnSpPr>
          <p:nvPr/>
        </p:nvCxnSpPr>
        <p:spPr>
          <a:xfrm>
            <a:off x="1952338" y="40159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31"/>
          <p:cNvSpPr/>
          <p:nvPr/>
        </p:nvSpPr>
        <p:spPr>
          <a:xfrm>
            <a:off x="1475938" y="254588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8" name="Google Shape;1468;p31"/>
          <p:cNvSpPr/>
          <p:nvPr/>
        </p:nvSpPr>
        <p:spPr>
          <a:xfrm>
            <a:off x="1475938" y="37777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4" name="Google Shape;1464;p31"/>
          <p:cNvSpPr/>
          <p:nvPr/>
        </p:nvSpPr>
        <p:spPr>
          <a:xfrm>
            <a:off x="2722688" y="25458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0" name="Google Shape;1470;p31"/>
          <p:cNvSpPr/>
          <p:nvPr/>
        </p:nvSpPr>
        <p:spPr>
          <a:xfrm>
            <a:off x="2722688" y="31618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2" name="Google Shape;1472;p31"/>
          <p:cNvSpPr/>
          <p:nvPr/>
        </p:nvSpPr>
        <p:spPr>
          <a:xfrm>
            <a:off x="2722688" y="37777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73" name="Google Shape;1473;p31"/>
          <p:cNvCxnSpPr>
            <a:stCxn id="1474" idx="3"/>
            <a:endCxn id="1463" idx="1"/>
          </p:cNvCxnSpPr>
          <p:nvPr/>
        </p:nvCxnSpPr>
        <p:spPr>
          <a:xfrm>
            <a:off x="1170333" y="2783918"/>
            <a:ext cx="3057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75" name="Google Shape;1475;p31"/>
          <p:cNvGrpSpPr/>
          <p:nvPr/>
        </p:nvGrpSpPr>
        <p:grpSpPr>
          <a:xfrm>
            <a:off x="792633" y="2533117"/>
            <a:ext cx="377700" cy="501937"/>
            <a:chOff x="4720275" y="1429404"/>
            <a:chExt cx="377700" cy="501937"/>
          </a:xfrm>
        </p:grpSpPr>
        <p:sp>
          <p:nvSpPr>
            <p:cNvPr id="1474" name="Google Shape;1474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83" name="Google Shape;1483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1" name="Google Shape;1491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492" name="Google Shape;1492;p31"/>
          <p:cNvCxnSpPr>
            <a:stCxn id="1493" idx="3"/>
            <a:endCxn id="1466" idx="1"/>
          </p:cNvCxnSpPr>
          <p:nvPr/>
        </p:nvCxnSpPr>
        <p:spPr>
          <a:xfrm>
            <a:off x="1170233" y="3399856"/>
            <a:ext cx="3057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494" name="Google Shape;1494;p31"/>
          <p:cNvGrpSpPr/>
          <p:nvPr/>
        </p:nvGrpSpPr>
        <p:grpSpPr>
          <a:xfrm>
            <a:off x="792533" y="3149054"/>
            <a:ext cx="377700" cy="501937"/>
            <a:chOff x="4720275" y="1429404"/>
            <a:chExt cx="377700" cy="501937"/>
          </a:xfrm>
        </p:grpSpPr>
        <p:sp>
          <p:nvSpPr>
            <p:cNvPr id="1493" name="Google Shape;1493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02" name="Google Shape;1502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511" name="Google Shape;1511;p31"/>
          <p:cNvCxnSpPr>
            <a:stCxn id="1512" idx="3"/>
            <a:endCxn id="1468" idx="1"/>
          </p:cNvCxnSpPr>
          <p:nvPr/>
        </p:nvCxnSpPr>
        <p:spPr>
          <a:xfrm>
            <a:off x="1170333" y="4015806"/>
            <a:ext cx="305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13" name="Google Shape;1513;p31"/>
          <p:cNvGrpSpPr/>
          <p:nvPr/>
        </p:nvGrpSpPr>
        <p:grpSpPr>
          <a:xfrm>
            <a:off x="792633" y="3765004"/>
            <a:ext cx="377700" cy="501937"/>
            <a:chOff x="4720275" y="1429404"/>
            <a:chExt cx="377700" cy="501937"/>
          </a:xfrm>
        </p:grpSpPr>
        <p:sp>
          <p:nvSpPr>
            <p:cNvPr id="1512" name="Google Shape;1512;p31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21" name="Google Shape;1521;p31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31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31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31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31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31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31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31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9" name="Google Shape;1529;p31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466" name="Google Shape;1466;p31"/>
          <p:cNvSpPr/>
          <p:nvPr/>
        </p:nvSpPr>
        <p:spPr>
          <a:xfrm>
            <a:off x="1475938" y="31618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530" name="Google Shape;1530;p31"/>
          <p:cNvCxnSpPr>
            <a:stCxn id="1463" idx="3"/>
            <a:endCxn id="1470" idx="1"/>
          </p:cNvCxnSpPr>
          <p:nvPr/>
        </p:nvCxnSpPr>
        <p:spPr>
          <a:xfrm>
            <a:off x="1952338" y="2784081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31"/>
          <p:cNvCxnSpPr>
            <a:endCxn id="1470" idx="1"/>
          </p:cNvCxnSpPr>
          <p:nvPr/>
        </p:nvCxnSpPr>
        <p:spPr>
          <a:xfrm>
            <a:off x="1952288" y="3400019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31"/>
          <p:cNvCxnSpPr>
            <a:stCxn id="1463" idx="3"/>
            <a:endCxn id="1472" idx="1"/>
          </p:cNvCxnSpPr>
          <p:nvPr/>
        </p:nvCxnSpPr>
        <p:spPr>
          <a:xfrm>
            <a:off x="1952338" y="2784081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31"/>
          <p:cNvCxnSpPr>
            <a:stCxn id="1466" idx="3"/>
            <a:endCxn id="1472" idx="1"/>
          </p:cNvCxnSpPr>
          <p:nvPr/>
        </p:nvCxnSpPr>
        <p:spPr>
          <a:xfrm>
            <a:off x="1952338" y="3400019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 Networks - Bisection Bandwidth</a:t>
            </a:r>
            <a:endParaRPr/>
          </a:p>
        </p:txBody>
      </p:sp>
      <p:sp>
        <p:nvSpPr>
          <p:cNvPr id="1539" name="Google Shape;1539;p32"/>
          <p:cNvSpPr/>
          <p:nvPr/>
        </p:nvSpPr>
        <p:spPr>
          <a:xfrm>
            <a:off x="32104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0" name="Google Shape;1540;p32"/>
          <p:cNvSpPr/>
          <p:nvPr/>
        </p:nvSpPr>
        <p:spPr>
          <a:xfrm>
            <a:off x="32104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1" name="Google Shape;1541;p32"/>
          <p:cNvSpPr/>
          <p:nvPr/>
        </p:nvSpPr>
        <p:spPr>
          <a:xfrm>
            <a:off x="32104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2" name="Google Shape;1542;p32"/>
          <p:cNvSpPr/>
          <p:nvPr/>
        </p:nvSpPr>
        <p:spPr>
          <a:xfrm>
            <a:off x="32104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3" name="Google Shape;1543;p32"/>
          <p:cNvSpPr/>
          <p:nvPr/>
        </p:nvSpPr>
        <p:spPr>
          <a:xfrm>
            <a:off x="445722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4" name="Google Shape;1544;p32"/>
          <p:cNvSpPr/>
          <p:nvPr/>
        </p:nvSpPr>
        <p:spPr>
          <a:xfrm>
            <a:off x="445722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5" name="Google Shape;1545;p32"/>
          <p:cNvSpPr/>
          <p:nvPr/>
        </p:nvSpPr>
        <p:spPr>
          <a:xfrm>
            <a:off x="445722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6" name="Google Shape;1546;p32"/>
          <p:cNvSpPr/>
          <p:nvPr/>
        </p:nvSpPr>
        <p:spPr>
          <a:xfrm>
            <a:off x="445722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7" name="Google Shape;1547;p32"/>
          <p:cNvSpPr/>
          <p:nvPr/>
        </p:nvSpPr>
        <p:spPr>
          <a:xfrm>
            <a:off x="5703975" y="141428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8" name="Google Shape;1548;p32"/>
          <p:cNvSpPr/>
          <p:nvPr/>
        </p:nvSpPr>
        <p:spPr>
          <a:xfrm>
            <a:off x="5703975" y="203020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9" name="Google Shape;1549;p32"/>
          <p:cNvSpPr/>
          <p:nvPr/>
        </p:nvSpPr>
        <p:spPr>
          <a:xfrm>
            <a:off x="5703975" y="3255731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0" name="Google Shape;1550;p32"/>
          <p:cNvSpPr/>
          <p:nvPr/>
        </p:nvSpPr>
        <p:spPr>
          <a:xfrm>
            <a:off x="5703975" y="3871656"/>
            <a:ext cx="476400" cy="47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551" name="Google Shape;1551;p32"/>
          <p:cNvCxnSpPr>
            <a:stCxn id="1539" idx="3"/>
            <a:endCxn id="1543" idx="1"/>
          </p:cNvCxnSpPr>
          <p:nvPr/>
        </p:nvCxnSpPr>
        <p:spPr>
          <a:xfrm>
            <a:off x="36868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32"/>
          <p:cNvCxnSpPr>
            <a:stCxn id="1539" idx="3"/>
            <a:endCxn id="1544" idx="1"/>
          </p:cNvCxnSpPr>
          <p:nvPr/>
        </p:nvCxnSpPr>
        <p:spPr>
          <a:xfrm>
            <a:off x="36868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32"/>
          <p:cNvCxnSpPr>
            <a:stCxn id="1539" idx="3"/>
            <a:endCxn id="1545" idx="1"/>
          </p:cNvCxnSpPr>
          <p:nvPr/>
        </p:nvCxnSpPr>
        <p:spPr>
          <a:xfrm>
            <a:off x="3686875" y="165248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32"/>
          <p:cNvCxnSpPr>
            <a:stCxn id="1539" idx="3"/>
            <a:endCxn id="1546" idx="1"/>
          </p:cNvCxnSpPr>
          <p:nvPr/>
        </p:nvCxnSpPr>
        <p:spPr>
          <a:xfrm>
            <a:off x="3686875" y="1652481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32"/>
          <p:cNvCxnSpPr>
            <a:stCxn id="1540" idx="3"/>
            <a:endCxn id="1543" idx="1"/>
          </p:cNvCxnSpPr>
          <p:nvPr/>
        </p:nvCxnSpPr>
        <p:spPr>
          <a:xfrm flipH="1" rot="10800000">
            <a:off x="36868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32"/>
          <p:cNvCxnSpPr>
            <a:stCxn id="1540" idx="3"/>
            <a:endCxn id="1544" idx="1"/>
          </p:cNvCxnSpPr>
          <p:nvPr/>
        </p:nvCxnSpPr>
        <p:spPr>
          <a:xfrm>
            <a:off x="368687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32"/>
          <p:cNvCxnSpPr>
            <a:stCxn id="1540" idx="3"/>
            <a:endCxn id="1545" idx="1"/>
          </p:cNvCxnSpPr>
          <p:nvPr/>
        </p:nvCxnSpPr>
        <p:spPr>
          <a:xfrm>
            <a:off x="3686875" y="2268406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32"/>
          <p:cNvCxnSpPr>
            <a:stCxn id="1540" idx="3"/>
            <a:endCxn id="1546" idx="1"/>
          </p:cNvCxnSpPr>
          <p:nvPr/>
        </p:nvCxnSpPr>
        <p:spPr>
          <a:xfrm>
            <a:off x="3686875" y="226840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32"/>
          <p:cNvCxnSpPr>
            <a:stCxn id="1541" idx="3"/>
            <a:endCxn id="1543" idx="1"/>
          </p:cNvCxnSpPr>
          <p:nvPr/>
        </p:nvCxnSpPr>
        <p:spPr>
          <a:xfrm flipH="1" rot="10800000">
            <a:off x="3686875" y="1652531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32"/>
          <p:cNvCxnSpPr>
            <a:stCxn id="1541" idx="3"/>
            <a:endCxn id="1544" idx="1"/>
          </p:cNvCxnSpPr>
          <p:nvPr/>
        </p:nvCxnSpPr>
        <p:spPr>
          <a:xfrm flipH="1" rot="10800000">
            <a:off x="3686875" y="2268431"/>
            <a:ext cx="770400" cy="12255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32"/>
          <p:cNvCxnSpPr>
            <a:endCxn id="1545" idx="1"/>
          </p:cNvCxnSpPr>
          <p:nvPr/>
        </p:nvCxnSpPr>
        <p:spPr>
          <a:xfrm>
            <a:off x="368682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32"/>
          <p:cNvCxnSpPr>
            <a:stCxn id="1541" idx="3"/>
            <a:endCxn id="1546" idx="1"/>
          </p:cNvCxnSpPr>
          <p:nvPr/>
        </p:nvCxnSpPr>
        <p:spPr>
          <a:xfrm>
            <a:off x="36868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32"/>
          <p:cNvCxnSpPr>
            <a:stCxn id="1542" idx="3"/>
            <a:endCxn id="1543" idx="1"/>
          </p:cNvCxnSpPr>
          <p:nvPr/>
        </p:nvCxnSpPr>
        <p:spPr>
          <a:xfrm flipH="1" rot="10800000">
            <a:off x="3686875" y="1652556"/>
            <a:ext cx="770400" cy="24573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32"/>
          <p:cNvCxnSpPr>
            <a:stCxn id="1542" idx="3"/>
            <a:endCxn id="1544" idx="1"/>
          </p:cNvCxnSpPr>
          <p:nvPr/>
        </p:nvCxnSpPr>
        <p:spPr>
          <a:xfrm flipH="1" rot="10800000">
            <a:off x="3686875" y="2268456"/>
            <a:ext cx="770400" cy="1841400"/>
          </a:xfrm>
          <a:prstGeom prst="straightConnector1">
            <a:avLst/>
          </a:prstGeom>
          <a:noFill/>
          <a:ln cap="flat" cmpd="sng" w="19050">
            <a:solidFill>
              <a:srgbClr val="C8250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32"/>
          <p:cNvCxnSpPr>
            <a:stCxn id="1542" idx="3"/>
            <a:endCxn id="1545" idx="1"/>
          </p:cNvCxnSpPr>
          <p:nvPr/>
        </p:nvCxnSpPr>
        <p:spPr>
          <a:xfrm flipH="1" rot="10800000">
            <a:off x="3686875" y="349395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32"/>
          <p:cNvCxnSpPr>
            <a:stCxn id="1542" idx="3"/>
            <a:endCxn id="1546" idx="1"/>
          </p:cNvCxnSpPr>
          <p:nvPr/>
        </p:nvCxnSpPr>
        <p:spPr>
          <a:xfrm>
            <a:off x="368687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32"/>
          <p:cNvCxnSpPr>
            <a:stCxn id="1547" idx="1"/>
            <a:endCxn id="1543" idx="3"/>
          </p:cNvCxnSpPr>
          <p:nvPr/>
        </p:nvCxnSpPr>
        <p:spPr>
          <a:xfrm rot="10800000">
            <a:off x="4933575" y="165248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32"/>
          <p:cNvCxnSpPr>
            <a:stCxn id="1547" idx="1"/>
            <a:endCxn id="1544" idx="3"/>
          </p:cNvCxnSpPr>
          <p:nvPr/>
        </p:nvCxnSpPr>
        <p:spPr>
          <a:xfrm flipH="1">
            <a:off x="4933575" y="16524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32"/>
          <p:cNvCxnSpPr>
            <a:stCxn id="1547" idx="1"/>
            <a:endCxn id="1545" idx="3"/>
          </p:cNvCxnSpPr>
          <p:nvPr/>
        </p:nvCxnSpPr>
        <p:spPr>
          <a:xfrm flipH="1">
            <a:off x="4933575" y="1652481"/>
            <a:ext cx="770400" cy="18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32"/>
          <p:cNvCxnSpPr>
            <a:stCxn id="1547" idx="1"/>
            <a:endCxn id="1546" idx="3"/>
          </p:cNvCxnSpPr>
          <p:nvPr/>
        </p:nvCxnSpPr>
        <p:spPr>
          <a:xfrm flipH="1">
            <a:off x="4933575" y="1652481"/>
            <a:ext cx="770400" cy="24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32"/>
          <p:cNvCxnSpPr>
            <a:stCxn id="1546" idx="3"/>
            <a:endCxn id="1550" idx="1"/>
          </p:cNvCxnSpPr>
          <p:nvPr/>
        </p:nvCxnSpPr>
        <p:spPr>
          <a:xfrm>
            <a:off x="4933625" y="410985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32"/>
          <p:cNvCxnSpPr>
            <a:stCxn id="1545" idx="3"/>
            <a:endCxn id="1550" idx="1"/>
          </p:cNvCxnSpPr>
          <p:nvPr/>
        </p:nvCxnSpPr>
        <p:spPr>
          <a:xfrm>
            <a:off x="493362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32"/>
          <p:cNvCxnSpPr>
            <a:stCxn id="1544" idx="3"/>
            <a:endCxn id="1550" idx="1"/>
          </p:cNvCxnSpPr>
          <p:nvPr/>
        </p:nvCxnSpPr>
        <p:spPr>
          <a:xfrm>
            <a:off x="4933625" y="2268406"/>
            <a:ext cx="770400" cy="18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32"/>
          <p:cNvCxnSpPr>
            <a:stCxn id="1543" idx="3"/>
            <a:endCxn id="1550" idx="1"/>
          </p:cNvCxnSpPr>
          <p:nvPr/>
        </p:nvCxnSpPr>
        <p:spPr>
          <a:xfrm>
            <a:off x="4933625" y="1652481"/>
            <a:ext cx="770400" cy="24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32"/>
          <p:cNvCxnSpPr>
            <a:stCxn id="1544" idx="3"/>
            <a:endCxn id="1548" idx="1"/>
          </p:cNvCxnSpPr>
          <p:nvPr/>
        </p:nvCxnSpPr>
        <p:spPr>
          <a:xfrm>
            <a:off x="4933625" y="2268406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32"/>
          <p:cNvCxnSpPr>
            <a:stCxn id="1548" idx="1"/>
            <a:endCxn id="1545" idx="3"/>
          </p:cNvCxnSpPr>
          <p:nvPr/>
        </p:nvCxnSpPr>
        <p:spPr>
          <a:xfrm flipH="1">
            <a:off x="4933575" y="2268406"/>
            <a:ext cx="770400" cy="12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32"/>
          <p:cNvCxnSpPr>
            <a:stCxn id="1548" idx="1"/>
            <a:endCxn id="1543" idx="3"/>
          </p:cNvCxnSpPr>
          <p:nvPr/>
        </p:nvCxnSpPr>
        <p:spPr>
          <a:xfrm rot="10800000">
            <a:off x="4933575" y="1652506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32"/>
          <p:cNvCxnSpPr>
            <a:stCxn id="1548" idx="1"/>
            <a:endCxn id="1546" idx="3"/>
          </p:cNvCxnSpPr>
          <p:nvPr/>
        </p:nvCxnSpPr>
        <p:spPr>
          <a:xfrm flipH="1">
            <a:off x="4933575" y="2268406"/>
            <a:ext cx="770400" cy="18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32"/>
          <p:cNvCxnSpPr>
            <a:stCxn id="1549" idx="1"/>
            <a:endCxn id="1543" idx="3"/>
          </p:cNvCxnSpPr>
          <p:nvPr/>
        </p:nvCxnSpPr>
        <p:spPr>
          <a:xfrm rot="10800000">
            <a:off x="4933575" y="1652531"/>
            <a:ext cx="770400" cy="18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32"/>
          <p:cNvCxnSpPr>
            <a:stCxn id="1549" idx="1"/>
            <a:endCxn id="1544" idx="3"/>
          </p:cNvCxnSpPr>
          <p:nvPr/>
        </p:nvCxnSpPr>
        <p:spPr>
          <a:xfrm rot="10800000">
            <a:off x="4933575" y="2268431"/>
            <a:ext cx="770400" cy="12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32"/>
          <p:cNvCxnSpPr>
            <a:stCxn id="1549" idx="1"/>
            <a:endCxn id="1545" idx="3"/>
          </p:cNvCxnSpPr>
          <p:nvPr/>
        </p:nvCxnSpPr>
        <p:spPr>
          <a:xfrm rot="10800000">
            <a:off x="4933575" y="3493931"/>
            <a:ext cx="7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32"/>
          <p:cNvCxnSpPr>
            <a:stCxn id="1549" idx="1"/>
            <a:endCxn id="1546" idx="3"/>
          </p:cNvCxnSpPr>
          <p:nvPr/>
        </p:nvCxnSpPr>
        <p:spPr>
          <a:xfrm flipH="1">
            <a:off x="4933575" y="349393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3" name="Google Shape;1583;p32"/>
          <p:cNvGrpSpPr/>
          <p:nvPr/>
        </p:nvGrpSpPr>
        <p:grpSpPr>
          <a:xfrm>
            <a:off x="2233479" y="1307910"/>
            <a:ext cx="386991" cy="572668"/>
            <a:chOff x="3303700" y="2527924"/>
            <a:chExt cx="506400" cy="688883"/>
          </a:xfrm>
        </p:grpSpPr>
        <p:sp>
          <p:nvSpPr>
            <p:cNvPr id="1584" name="Google Shape;1584;p32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94" name="Google Shape;1594;p32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32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32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32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32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32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32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32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32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Google Shape;1603;p32"/>
          <p:cNvGrpSpPr/>
          <p:nvPr/>
        </p:nvGrpSpPr>
        <p:grpSpPr>
          <a:xfrm>
            <a:off x="2233479" y="1982098"/>
            <a:ext cx="386991" cy="572668"/>
            <a:chOff x="3303700" y="2527924"/>
            <a:chExt cx="506400" cy="688883"/>
          </a:xfrm>
        </p:grpSpPr>
        <p:sp>
          <p:nvSpPr>
            <p:cNvPr id="1604" name="Google Shape;1604;p32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14" name="Google Shape;1614;p32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32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32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32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32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32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3" name="Google Shape;1623;p32"/>
          <p:cNvGrpSpPr/>
          <p:nvPr/>
        </p:nvGrpSpPr>
        <p:grpSpPr>
          <a:xfrm>
            <a:off x="2233479" y="3265898"/>
            <a:ext cx="386991" cy="572668"/>
            <a:chOff x="3303700" y="2527924"/>
            <a:chExt cx="506400" cy="688883"/>
          </a:xfrm>
        </p:grpSpPr>
        <p:sp>
          <p:nvSpPr>
            <p:cNvPr id="1624" name="Google Shape;1624;p32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34" name="Google Shape;1634;p32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32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32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32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2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2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2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2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2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3" name="Google Shape;1643;p32"/>
          <p:cNvGrpSpPr/>
          <p:nvPr/>
        </p:nvGrpSpPr>
        <p:grpSpPr>
          <a:xfrm>
            <a:off x="2233479" y="3940098"/>
            <a:ext cx="386991" cy="572668"/>
            <a:chOff x="3303700" y="2527924"/>
            <a:chExt cx="506400" cy="688883"/>
          </a:xfrm>
        </p:grpSpPr>
        <p:sp>
          <p:nvSpPr>
            <p:cNvPr id="1644" name="Google Shape;1644;p32"/>
            <p:cNvSpPr/>
            <p:nvPr/>
          </p:nvSpPr>
          <p:spPr>
            <a:xfrm>
              <a:off x="3303700" y="3149307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303700" y="281410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3303700" y="2747063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3303700" y="2680019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3303700" y="2612976"/>
              <a:ext cx="506400" cy="67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303700" y="308227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303700" y="3015236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3303700" y="2948193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303700" y="2881149"/>
              <a:ext cx="506400" cy="675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3303700" y="2527924"/>
              <a:ext cx="506400" cy="81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54" name="Google Shape;1654;p32"/>
            <p:cNvCxnSpPr/>
            <p:nvPr/>
          </p:nvCxnSpPr>
          <p:spPr>
            <a:xfrm>
              <a:off x="3340400" y="2609825"/>
              <a:ext cx="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32"/>
            <p:cNvCxnSpPr/>
            <p:nvPr/>
          </p:nvCxnSpPr>
          <p:spPr>
            <a:xfrm>
              <a:off x="3384950" y="2612575"/>
              <a:ext cx="0" cy="1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32"/>
            <p:cNvCxnSpPr/>
            <p:nvPr/>
          </p:nvCxnSpPr>
          <p:spPr>
            <a:xfrm>
              <a:off x="3429500" y="2615050"/>
              <a:ext cx="0" cy="16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32"/>
            <p:cNvCxnSpPr/>
            <p:nvPr/>
          </p:nvCxnSpPr>
          <p:spPr>
            <a:xfrm>
              <a:off x="3493825" y="2612575"/>
              <a:ext cx="0" cy="2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32"/>
            <p:cNvCxnSpPr/>
            <p:nvPr/>
          </p:nvCxnSpPr>
          <p:spPr>
            <a:xfrm>
              <a:off x="3558150" y="2615050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32"/>
            <p:cNvCxnSpPr/>
            <p:nvPr/>
          </p:nvCxnSpPr>
          <p:spPr>
            <a:xfrm>
              <a:off x="3615050" y="2617525"/>
              <a:ext cx="0" cy="37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32"/>
            <p:cNvCxnSpPr/>
            <p:nvPr/>
          </p:nvCxnSpPr>
          <p:spPr>
            <a:xfrm>
              <a:off x="3676900" y="2612575"/>
              <a:ext cx="0" cy="43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32"/>
            <p:cNvCxnSpPr/>
            <p:nvPr/>
          </p:nvCxnSpPr>
          <p:spPr>
            <a:xfrm>
              <a:off x="3730825" y="2610100"/>
              <a:ext cx="0" cy="5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32"/>
            <p:cNvCxnSpPr/>
            <p:nvPr/>
          </p:nvCxnSpPr>
          <p:spPr>
            <a:xfrm>
              <a:off x="3782775" y="2617525"/>
              <a:ext cx="0" cy="5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63" name="Google Shape;1663;p32"/>
          <p:cNvCxnSpPr>
            <a:stCxn id="1539" idx="1"/>
            <a:endCxn id="1592" idx="3"/>
          </p:cNvCxnSpPr>
          <p:nvPr/>
        </p:nvCxnSpPr>
        <p:spPr>
          <a:xfrm rot="10800000">
            <a:off x="2620375" y="1629681"/>
            <a:ext cx="590100" cy="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32"/>
          <p:cNvCxnSpPr>
            <a:stCxn id="1540" idx="1"/>
            <a:endCxn id="1612" idx="3"/>
          </p:cNvCxnSpPr>
          <p:nvPr/>
        </p:nvCxnSpPr>
        <p:spPr>
          <a:xfrm flipH="1">
            <a:off x="2620375" y="2268406"/>
            <a:ext cx="590100" cy="3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32"/>
          <p:cNvCxnSpPr>
            <a:stCxn id="1541" idx="1"/>
            <a:endCxn id="1632" idx="3"/>
          </p:cNvCxnSpPr>
          <p:nvPr/>
        </p:nvCxnSpPr>
        <p:spPr>
          <a:xfrm flipH="1">
            <a:off x="2620375" y="3493931"/>
            <a:ext cx="590100" cy="9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32"/>
          <p:cNvCxnSpPr>
            <a:stCxn id="1542" idx="1"/>
            <a:endCxn id="1652" idx="3"/>
          </p:cNvCxnSpPr>
          <p:nvPr/>
        </p:nvCxnSpPr>
        <p:spPr>
          <a:xfrm flipH="1">
            <a:off x="2620375" y="4109856"/>
            <a:ext cx="590100" cy="1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