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13F8F39-7E52-431C-BFE0-6E4FC75F8C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F12F167-3293-49D1-96FD-4C8A53555CB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4/19/2022 12:53:57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DB675589-2504-46D4-B87C-41D0710AB6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65" y="0"/>
            <a:ext cx="1819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2022-04-19T04:53:57Z</dcterms:created>
  <dcterms:modified xsi:type="dcterms:W3CDTF">2022-04-19T04:53:57Z</dcterms:modified>
</cp:coreProperties>
</file>