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6" autoAdjust="0"/>
    <p:restoredTop sz="99158" autoAdjust="0"/>
  </p:normalViewPr>
  <p:slideViewPr>
    <p:cSldViewPr snapToGrid="0" snapToObjects="1">
      <p:cViewPr varScale="1">
        <p:scale>
          <a:sx n="115" d="100"/>
          <a:sy n="115" d="100"/>
        </p:scale>
        <p:origin x="-1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8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6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3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1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6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4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2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3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AF9-167C-6F41-B795-9B7CED8AAD7F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7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0BAF9-167C-6F41-B795-9B7CED8AAD7F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201C7-1D63-6E4E-B211-FD5FB4BF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6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C. </a:t>
            </a:r>
            <a:r>
              <a:rPr lang="en-US" i="1" dirty="0" err="1" smtClean="0"/>
              <a:t>virginica</a:t>
            </a:r>
            <a:r>
              <a:rPr lang="en-US" dirty="0" smtClean="0"/>
              <a:t> GIMAP Gene Family Preliminary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Erin Roberts</a:t>
            </a:r>
          </a:p>
          <a:p>
            <a:r>
              <a:rPr lang="en-US" dirty="0" smtClean="0"/>
              <a:t>May 8</a:t>
            </a:r>
            <a:r>
              <a:rPr lang="en-US" baseline="30000" dirty="0" smtClean="0"/>
              <a:t>th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6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5-09 at 12.02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9144000" cy="540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8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Statistics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508968"/>
              </p:ext>
            </p:extLst>
          </p:nvPr>
        </p:nvGraphicFramePr>
        <p:xfrm>
          <a:off x="1723573" y="1687285"/>
          <a:ext cx="4916713" cy="4429355"/>
        </p:xfrm>
        <a:graphic>
          <a:graphicData uri="http://schemas.openxmlformats.org/drawingml/2006/table">
            <a:tbl>
              <a:tblPr/>
              <a:tblGrid>
                <a:gridCol w="2488707"/>
                <a:gridCol w="2428006"/>
              </a:tblGrid>
              <a:tr h="885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Table 2: Total Genes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GIMAP GENES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885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GIMAP4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5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GIMAP7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5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GIMAP8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64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Shot 2018-05-07 at 8.0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69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7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73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Exon Frequency Across Chromosomes</a:t>
            </a:r>
            <a:endParaRPr lang="en-US" dirty="0"/>
          </a:p>
        </p:txBody>
      </p:sp>
      <p:pic>
        <p:nvPicPr>
          <p:cNvPr id="4" name="Picture 3" descr="Screen Shot 2018-05-07 at 8.17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376"/>
            <a:ext cx="9144000" cy="592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75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Bracket 5"/>
          <p:cNvSpPr/>
          <p:nvPr/>
        </p:nvSpPr>
        <p:spPr>
          <a:xfrm>
            <a:off x="5021628" y="492991"/>
            <a:ext cx="142043" cy="11698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 flipH="1">
            <a:off x="5080117" y="645391"/>
            <a:ext cx="93912" cy="11698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8-05-08 at 12.03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3" y="0"/>
            <a:ext cx="5641011" cy="6858000"/>
          </a:xfrm>
          <a:prstGeom prst="rect">
            <a:avLst/>
          </a:prstGeom>
        </p:spPr>
      </p:pic>
      <p:sp>
        <p:nvSpPr>
          <p:cNvPr id="11" name="Right Bracket 10"/>
          <p:cNvSpPr/>
          <p:nvPr/>
        </p:nvSpPr>
        <p:spPr>
          <a:xfrm>
            <a:off x="3598173" y="5772158"/>
            <a:ext cx="366330" cy="740856"/>
          </a:xfrm>
          <a:prstGeom prst="rightBracke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48961" y="58698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GIMAP 7 on Chr</a:t>
            </a:r>
            <a:r>
              <a:rPr lang="en-US" dirty="0"/>
              <a:t>8</a:t>
            </a:r>
          </a:p>
        </p:txBody>
      </p:sp>
      <p:sp>
        <p:nvSpPr>
          <p:cNvPr id="13" name="Right Bracket 12"/>
          <p:cNvSpPr/>
          <p:nvPr/>
        </p:nvSpPr>
        <p:spPr>
          <a:xfrm>
            <a:off x="4040818" y="825242"/>
            <a:ext cx="143483" cy="672751"/>
          </a:xfrm>
          <a:prstGeom prst="rightBracke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>
            <a:off x="4112559" y="1497993"/>
            <a:ext cx="143483" cy="404779"/>
          </a:xfrm>
          <a:prstGeom prst="rightBracke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>
            <a:off x="3905479" y="3289073"/>
            <a:ext cx="135340" cy="581602"/>
          </a:xfrm>
          <a:prstGeom prst="rightBracke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12559" y="3379914"/>
            <a:ext cx="179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GIMAP 4 on Chr7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56042" y="94339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GIMAP 4 on Chr4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12642" y="1497993"/>
            <a:ext cx="179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GIMAP 4 on Chr2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32210" y="6488668"/>
            <a:ext cx="308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GIMAP 4 on Chr7 as </a:t>
            </a:r>
            <a:r>
              <a:rPr lang="en-US" dirty="0" err="1" smtClean="0"/>
              <a:t>outgroup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598173" y="6749112"/>
            <a:ext cx="307306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56535" y="1674389"/>
            <a:ext cx="2942389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Clusters of closely related potentially duplicated genes present on </a:t>
            </a:r>
            <a:r>
              <a:rPr lang="en-US" dirty="0" err="1" smtClean="0"/>
              <a:t>Chr</a:t>
            </a:r>
            <a:r>
              <a:rPr lang="en-US" dirty="0" smtClean="0"/>
              <a:t> 7,4 and 2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Greatest Representation of GIMAP4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GIMAP 4 and GIMAP7 often cluster closely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2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5-08 at 12.16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35598"/>
            <a:ext cx="3627665" cy="2744526"/>
          </a:xfrm>
          <a:prstGeom prst="rect">
            <a:avLst/>
          </a:prstGeom>
        </p:spPr>
      </p:pic>
      <p:pic>
        <p:nvPicPr>
          <p:cNvPr id="5" name="Picture 4" descr="Screen Shot 2018-05-08 at 12.17.02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1"/>
          <a:stretch/>
        </p:blipFill>
        <p:spPr>
          <a:xfrm>
            <a:off x="3637443" y="1235597"/>
            <a:ext cx="2689968" cy="2744526"/>
          </a:xfrm>
          <a:prstGeom prst="rect">
            <a:avLst/>
          </a:prstGeom>
        </p:spPr>
      </p:pic>
      <p:pic>
        <p:nvPicPr>
          <p:cNvPr id="6" name="Picture 5" descr="Screen Shot 2018-05-08 at 12.17.13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5"/>
          <a:stretch/>
        </p:blipFill>
        <p:spPr>
          <a:xfrm>
            <a:off x="6327411" y="1235597"/>
            <a:ext cx="2731878" cy="2744526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Regions of Highly conserved Sequence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259874"/>
            <a:ext cx="8229600" cy="86628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Blue = &gt; 50% conserved</a:t>
            </a:r>
          </a:p>
          <a:p>
            <a:r>
              <a:rPr lang="en-US" dirty="0" smtClean="0"/>
              <a:t>Alignments created with </a:t>
            </a:r>
            <a:r>
              <a:rPr lang="en-US" dirty="0" err="1" smtClean="0"/>
              <a:t>ClustalW</a:t>
            </a:r>
            <a:r>
              <a:rPr lang="en-US" dirty="0" smtClean="0"/>
              <a:t> default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7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5-08 at 12.16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35598"/>
            <a:ext cx="3627665" cy="2744526"/>
          </a:xfrm>
          <a:prstGeom prst="rect">
            <a:avLst/>
          </a:prstGeom>
        </p:spPr>
      </p:pic>
      <p:pic>
        <p:nvPicPr>
          <p:cNvPr id="5" name="Picture 4" descr="Screen Shot 2018-05-08 at 12.17.02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1"/>
          <a:stretch/>
        </p:blipFill>
        <p:spPr>
          <a:xfrm>
            <a:off x="3637443" y="1235597"/>
            <a:ext cx="2689968" cy="2744526"/>
          </a:xfrm>
          <a:prstGeom prst="rect">
            <a:avLst/>
          </a:prstGeom>
        </p:spPr>
      </p:pic>
      <p:pic>
        <p:nvPicPr>
          <p:cNvPr id="6" name="Picture 5" descr="Screen Shot 2018-05-08 at 12.17.13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5"/>
          <a:stretch/>
        </p:blipFill>
        <p:spPr>
          <a:xfrm>
            <a:off x="6327411" y="1235597"/>
            <a:ext cx="2731878" cy="2744526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Regions of Highly conserved Sequence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4567191"/>
            <a:ext cx="8229600" cy="86628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Blue = &gt; 50% conserved</a:t>
            </a:r>
          </a:p>
          <a:p>
            <a:r>
              <a:rPr lang="en-US" dirty="0" smtClean="0"/>
              <a:t>Alignments created with </a:t>
            </a:r>
            <a:r>
              <a:rPr lang="en-US" dirty="0" err="1" smtClean="0"/>
              <a:t>ClustalW</a:t>
            </a:r>
            <a:r>
              <a:rPr lang="en-US" dirty="0" smtClean="0"/>
              <a:t> default parameters</a:t>
            </a:r>
          </a:p>
          <a:p>
            <a:r>
              <a:rPr lang="en-US" dirty="0" smtClean="0"/>
              <a:t>Sequences from the same chromosome more similar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1" y="1351643"/>
            <a:ext cx="9059289" cy="52160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3222625"/>
            <a:ext cx="9063512" cy="53975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948916"/>
            <a:ext cx="9063513" cy="59108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8386" y="3311071"/>
            <a:ext cx="697627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CHR8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185" y="2021114"/>
            <a:ext cx="693895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CHR7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5185" y="1417638"/>
            <a:ext cx="697627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CHR4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8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Intron Exon Boundaries Chromosome </a:t>
            </a:r>
            <a:endParaRPr lang="en-US" dirty="0"/>
          </a:p>
        </p:txBody>
      </p:sp>
      <p:pic>
        <p:nvPicPr>
          <p:cNvPr id="4" name="Picture 3" descr="Screen Shot 2018-05-09 at 12.01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33" y="1417638"/>
            <a:ext cx="6644191" cy="403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5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5-09 at 12.01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37" y="860918"/>
            <a:ext cx="7765868" cy="466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3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131</Words>
  <Application>Microsoft Macintosh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C. virginica GIMAP Gene Family Preliminary Data</vt:lpstr>
      <vt:lpstr>Global Statistics </vt:lpstr>
      <vt:lpstr>PowerPoint Presentation</vt:lpstr>
      <vt:lpstr>Exon Frequency Across Chromosomes</vt:lpstr>
      <vt:lpstr>PowerPoint Presentation</vt:lpstr>
      <vt:lpstr>Regions of Highly conserved Sequence</vt:lpstr>
      <vt:lpstr>Regions of Highly conserved Sequence</vt:lpstr>
      <vt:lpstr>Intron Exon Boundaries Chromosome </vt:lpstr>
      <vt:lpstr>PowerPoint Presentation</vt:lpstr>
      <vt:lpstr>PowerPoint Presentation</vt:lpstr>
    </vt:vector>
  </TitlesOfParts>
  <Company>PhD B****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C. virginica GIMAP Gene Family Preliminary Data</dc:title>
  <dc:creator>Erin Roberts</dc:creator>
  <cp:lastModifiedBy>Erin Roberts</cp:lastModifiedBy>
  <cp:revision>17</cp:revision>
  <dcterms:created xsi:type="dcterms:W3CDTF">2018-05-07T22:56:17Z</dcterms:created>
  <dcterms:modified xsi:type="dcterms:W3CDTF">2018-05-09T21:43:53Z</dcterms:modified>
</cp:coreProperties>
</file>