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400" y="-736"/>
      </p:cViewPr>
      <p:guideLst>
        <p:guide orient="horz" pos="144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20284"/>
            <a:ext cx="11658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590800"/>
            <a:ext cx="9601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183093"/>
            <a:ext cx="462915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83093"/>
            <a:ext cx="1365885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937934"/>
            <a:ext cx="116586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937809"/>
            <a:ext cx="116586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066801"/>
            <a:ext cx="91440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066801"/>
            <a:ext cx="91440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23409"/>
            <a:ext cx="6060282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449917"/>
            <a:ext cx="6060282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023409"/>
            <a:ext cx="6062663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1449917"/>
            <a:ext cx="6062663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2033"/>
            <a:ext cx="451247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182035"/>
            <a:ext cx="76676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956735"/>
            <a:ext cx="451247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3200400"/>
            <a:ext cx="82296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408517"/>
            <a:ext cx="82296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3578225"/>
            <a:ext cx="82296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66801"/>
            <a:ext cx="12344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237568"/>
            <a:ext cx="320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CE18-A01F-6F45-AE87-3C1100E0F01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4237568"/>
            <a:ext cx="4343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4237568"/>
            <a:ext cx="320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B29B-E1D0-734A-A6BA-FEEE0D6B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yster_phot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51" y="522934"/>
            <a:ext cx="2670453" cy="3509069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8102804" y="2269781"/>
            <a:ext cx="4789352" cy="7688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75149" y="2262093"/>
            <a:ext cx="4789352" cy="7688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PhD B****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Roberts</dc:creator>
  <cp:lastModifiedBy>Erin Roberts</cp:lastModifiedBy>
  <cp:revision>3</cp:revision>
  <dcterms:created xsi:type="dcterms:W3CDTF">2018-11-07T18:39:40Z</dcterms:created>
  <dcterms:modified xsi:type="dcterms:W3CDTF">2018-11-07T19:16:09Z</dcterms:modified>
</cp:coreProperties>
</file>