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64592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752" y="-736"/>
      </p:cViewPr>
      <p:guideLst>
        <p:guide orient="horz" pos="1440"/>
        <p:guide pos="51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1420284"/>
            <a:ext cx="1399032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8880" y="2590800"/>
            <a:ext cx="1152144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CE18-A01F-6F45-AE87-3C1100E0F01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29B-E1D0-734A-A6BA-FEEE0D6B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0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CE18-A01F-6F45-AE87-3C1100E0F01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29B-E1D0-734A-A6BA-FEEE0D6B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5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899380" y="183094"/>
            <a:ext cx="5554980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4440" y="183094"/>
            <a:ext cx="16390620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CE18-A01F-6F45-AE87-3C1100E0F01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29B-E1D0-734A-A6BA-FEEE0D6B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5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CE18-A01F-6F45-AE87-3C1100E0F01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29B-E1D0-734A-A6BA-FEEE0D6B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2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164" y="2937934"/>
            <a:ext cx="1399032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0164" y="1937810"/>
            <a:ext cx="1399032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CE18-A01F-6F45-AE87-3C1100E0F01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29B-E1D0-734A-A6BA-FEEE0D6B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9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4440" y="1066802"/>
            <a:ext cx="10972800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81560" y="1066802"/>
            <a:ext cx="10972800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CE18-A01F-6F45-AE87-3C1100E0F01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29B-E1D0-734A-A6BA-FEEE0D6B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4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83092"/>
            <a:ext cx="1481328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23409"/>
            <a:ext cx="7272338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449917"/>
            <a:ext cx="7272338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61047" y="1023409"/>
            <a:ext cx="7275196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61047" y="1449917"/>
            <a:ext cx="7275196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CE18-A01F-6F45-AE87-3C1100E0F01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29B-E1D0-734A-A6BA-FEEE0D6B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6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CE18-A01F-6F45-AE87-3C1100E0F01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29B-E1D0-734A-A6BA-FEEE0D6B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8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CE18-A01F-6F45-AE87-3C1100E0F01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29B-E1D0-734A-A6BA-FEEE0D6B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182033"/>
            <a:ext cx="5414964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5092" y="182036"/>
            <a:ext cx="9201150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1" y="956736"/>
            <a:ext cx="5414964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CE18-A01F-6F45-AE87-3C1100E0F01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29B-E1D0-734A-A6BA-FEEE0D6B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2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6118" y="3200401"/>
            <a:ext cx="987552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26118" y="408517"/>
            <a:ext cx="9875520" cy="2743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6118" y="3578226"/>
            <a:ext cx="987552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CE18-A01F-6F45-AE87-3C1100E0F01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29B-E1D0-734A-A6BA-FEEE0D6B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6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183092"/>
            <a:ext cx="1481328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66802"/>
            <a:ext cx="1481328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" y="4237569"/>
            <a:ext cx="38404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3CE18-A01F-6F45-AE87-3C1100E0F01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23560" y="4237569"/>
            <a:ext cx="52120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95760" y="4237569"/>
            <a:ext cx="38404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2B29B-E1D0-734A-A6BA-FEEE0D6B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2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yster_photo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977" y="507558"/>
            <a:ext cx="2670453" cy="350906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9556564" y="2246717"/>
            <a:ext cx="6885703" cy="15376"/>
          </a:xfrm>
          <a:prstGeom prst="line">
            <a:avLst/>
          </a:prstGeom>
          <a:ln w="76200" cap="rnd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0799" y="2225924"/>
            <a:ext cx="6885703" cy="15376"/>
          </a:xfrm>
          <a:prstGeom prst="line">
            <a:avLst/>
          </a:prstGeom>
          <a:ln w="76200" cap="rnd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720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PhD B****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Roberts</dc:creator>
  <cp:lastModifiedBy>Erin Roberts</cp:lastModifiedBy>
  <cp:revision>4</cp:revision>
  <dcterms:created xsi:type="dcterms:W3CDTF">2018-11-07T18:39:40Z</dcterms:created>
  <dcterms:modified xsi:type="dcterms:W3CDTF">2018-11-07T21:54:59Z</dcterms:modified>
</cp:coreProperties>
</file>