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242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09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5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00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104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5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38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65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8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6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199-0C08-4A27-8AD5-D5ABFE0449FC}" type="datetimeFigureOut">
              <a:rPr lang="nb-NO" smtClean="0"/>
              <a:t>23.03.2015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C26D5-7F6A-4196-929C-34B06A6CD5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94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WSN sim</a:t>
            </a:r>
            <a:endParaRPr lang="nb-NO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b-NO" dirty="0" smtClean="0"/>
              <a:t>A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15273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Why?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Existing solutions lacking or bloated</a:t>
            </a:r>
          </a:p>
          <a:p>
            <a:pPr lvl="1"/>
            <a:r>
              <a:rPr lang="nb-NO" dirty="0" smtClean="0"/>
              <a:t>Mostly focused on 802.11 or propriatary solutions</a:t>
            </a:r>
          </a:p>
          <a:p>
            <a:pPr lvl="1"/>
            <a:r>
              <a:rPr lang="nb-NO" dirty="0" smtClean="0"/>
              <a:t>NS-2, NS-3, Contiki (cooja), TinyOS (TOSSIM), NetSim were investigated</a:t>
            </a:r>
          </a:p>
          <a:p>
            <a:pPr lvl="1"/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1335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What?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smtClean="0"/>
              <a:t>Simulating a large number of nRF51 devices with relatively realistic hardware restrictions</a:t>
            </a:r>
          </a:p>
          <a:p>
            <a:pPr lvl="1"/>
            <a:r>
              <a:rPr lang="nb-NO" dirty="0" smtClean="0"/>
              <a:t>Radio turn around time</a:t>
            </a:r>
          </a:p>
          <a:p>
            <a:pPr lvl="1"/>
            <a:r>
              <a:rPr lang="nb-NO" dirty="0" smtClean="0"/>
              <a:t>Packet collisions</a:t>
            </a:r>
          </a:p>
          <a:p>
            <a:pPr lvl="1"/>
            <a:r>
              <a:rPr lang="nb-NO" dirty="0" smtClean="0"/>
              <a:t>Clock drift</a:t>
            </a:r>
          </a:p>
          <a:p>
            <a:r>
              <a:rPr lang="nb-NO" dirty="0" smtClean="0"/>
              <a:t>Abstraction level approx. like Phoenix HAL-stack</a:t>
            </a:r>
          </a:p>
          <a:p>
            <a:r>
              <a:rPr lang="nb-NO" dirty="0" smtClean="0"/>
              <a:t>Graphical representations for better understanding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64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Components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wsn_sim: core simulator</a:t>
            </a:r>
          </a:p>
          <a:p>
            <a:r>
              <a:rPr lang="nb-NO" sz="2400" dirty="0" smtClean="0"/>
              <a:t>BLE_common: BLE packets</a:t>
            </a:r>
          </a:p>
          <a:p>
            <a:r>
              <a:rPr lang="nb-NO" sz="2400" dirty="0" smtClean="0"/>
              <a:t>BLE_adv_scan_test</a:t>
            </a:r>
          </a:p>
          <a:p>
            <a:r>
              <a:rPr lang="nb-NO" sz="2400" dirty="0" smtClean="0"/>
              <a:t>MeshTesting: Initial mesh attempt</a:t>
            </a:r>
          </a:p>
          <a:p>
            <a:r>
              <a:rPr lang="nb-NO" sz="2400" dirty="0" smtClean="0"/>
              <a:t>The rest is support modules</a:t>
            </a:r>
          </a:p>
          <a:p>
            <a:endParaRPr lang="nb-NO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472360" cy="373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6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Core Network-part</a:t>
            </a:r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640935" cy="449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Core simulator-part</a:t>
            </a:r>
            <a:endParaRPr lang="nb-N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975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5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WSN sim</vt:lpstr>
      <vt:lpstr>Why?</vt:lpstr>
      <vt:lpstr>What?</vt:lpstr>
      <vt:lpstr>Components</vt:lpstr>
      <vt:lpstr>Core Network-part</vt:lpstr>
      <vt:lpstr>Core simulator-part</vt:lpstr>
    </vt:vector>
  </TitlesOfParts>
  <Company>Nordic Semiconductor 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WSN sim</dc:title>
  <dc:creator>Snevik, Trond Einar</dc:creator>
  <cp:lastModifiedBy>Snevik, Trond Einar</cp:lastModifiedBy>
  <cp:revision>5</cp:revision>
  <dcterms:created xsi:type="dcterms:W3CDTF">2015-03-23T09:09:15Z</dcterms:created>
  <dcterms:modified xsi:type="dcterms:W3CDTF">2015-03-23T13:19:58Z</dcterms:modified>
</cp:coreProperties>
</file>