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65A"/>
    <a:srgbClr val="FF0734"/>
    <a:srgbClr val="011D7D"/>
    <a:srgbClr val="FFD09F"/>
    <a:srgbClr val="00B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2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D6037-64AF-DE4B-975F-E564DE409B0D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5C97D-ADF9-354B-81FE-5544021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C97D-ADF9-354B-81FE-554402162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1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26FF-8518-1642-9664-32AA48CCC3DF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7A4A-B028-864F-9CD5-26C0A6B5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499" y="829975"/>
            <a:ext cx="7772400" cy="1470025"/>
          </a:xfrm>
        </p:spPr>
        <p:txBody>
          <a:bodyPr/>
          <a:lstStyle/>
          <a:p>
            <a:r>
              <a:rPr lang="en-US" dirty="0" smtClean="0"/>
              <a:t>Take political action [only] </a:t>
            </a:r>
            <a:br>
              <a:rPr lang="en-US" dirty="0" smtClean="0"/>
            </a:br>
            <a:r>
              <a:rPr lang="en-US" dirty="0" smtClean="0"/>
              <a:t>when it matters.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06554" y="2845714"/>
            <a:ext cx="3228419" cy="3166996"/>
          </a:xfrm>
          <a:prstGeom prst="ellipse">
            <a:avLst/>
          </a:prstGeom>
          <a:solidFill>
            <a:srgbClr val="FFD09F">
              <a:alpha val="4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8958" y="2845714"/>
            <a:ext cx="3228419" cy="3166996"/>
          </a:xfrm>
          <a:prstGeom prst="ellipse">
            <a:avLst/>
          </a:prstGeom>
          <a:solidFill>
            <a:srgbClr val="CCFFCC">
              <a:alpha val="57000"/>
            </a:srgbClr>
          </a:solidFill>
          <a:ln>
            <a:solidFill>
              <a:srgbClr val="00BB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6660" y="3733078"/>
            <a:ext cx="25704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s</a:t>
            </a:r>
            <a:r>
              <a:rPr lang="en-US" sz="3800" dirty="0" smtClean="0"/>
              <a:t>tuff you care about</a:t>
            </a:r>
            <a:endParaRPr lang="en-US" sz="3800" dirty="0"/>
          </a:p>
        </p:txBody>
      </p:sp>
      <p:sp>
        <p:nvSpPr>
          <p:cNvPr id="9" name="TextBox 8"/>
          <p:cNvSpPr txBox="1"/>
          <p:nvPr/>
        </p:nvSpPr>
        <p:spPr>
          <a:xfrm>
            <a:off x="4819071" y="3732481"/>
            <a:ext cx="29071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s</a:t>
            </a:r>
            <a:r>
              <a:rPr lang="en-US" sz="3800" dirty="0" smtClean="0"/>
              <a:t>tuff you can influence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84918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170" r="22026"/>
          <a:stretch/>
        </p:blipFill>
        <p:spPr>
          <a:xfrm>
            <a:off x="320040" y="455009"/>
            <a:ext cx="3529584" cy="60023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29" y="2317123"/>
            <a:ext cx="392362" cy="392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02" y="2910473"/>
            <a:ext cx="534219" cy="427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29" y="3471504"/>
            <a:ext cx="392362" cy="392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02" y="4064854"/>
            <a:ext cx="534219" cy="42737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340389" y="1682947"/>
            <a:ext cx="2316446" cy="339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Alert Topics?</a:t>
            </a:r>
          </a:p>
          <a:p>
            <a:pPr algn="l">
              <a:spcAft>
                <a:spcPts val="120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Healthcare</a:t>
            </a:r>
          </a:p>
          <a:p>
            <a:pPr algn="l">
              <a:spcAft>
                <a:spcPts val="120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Education</a:t>
            </a:r>
          </a:p>
          <a:p>
            <a:pPr algn="l">
              <a:spcAft>
                <a:spcPts val="120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National Security</a:t>
            </a:r>
          </a:p>
          <a:p>
            <a:pPr algn="l">
              <a:spcAft>
                <a:spcPts val="120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Environment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823501" y="4733835"/>
            <a:ext cx="2649723" cy="513896"/>
          </a:xfrm>
        </p:spPr>
        <p:txBody>
          <a:bodyPr>
            <a:normAutofit/>
          </a:bodyPr>
          <a:lstStyle/>
          <a:p>
            <a:r>
              <a:rPr lang="en-US" sz="2300" dirty="0" smtClean="0"/>
              <a:t>| Enter Location (?)</a:t>
            </a:r>
            <a:endParaRPr lang="en-US" sz="23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9170" r="22026"/>
          <a:stretch/>
        </p:blipFill>
        <p:spPr>
          <a:xfrm>
            <a:off x="5108527" y="455009"/>
            <a:ext cx="3529584" cy="600236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130119" y="291047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838" y="4464348"/>
            <a:ext cx="1904057" cy="783383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5838150" y="1682948"/>
            <a:ext cx="2316446" cy="379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1800" u="sng" dirty="0" smtClean="0">
                <a:solidFill>
                  <a:schemeClr val="tx1"/>
                </a:solidFill>
                <a:latin typeface="Times New Roman"/>
                <a:cs typeface="Times New Roman"/>
              </a:rPr>
              <a:t>S.B. 2664-114:</a:t>
            </a:r>
          </a:p>
          <a:p>
            <a:pPr algn="l">
              <a:spcAft>
                <a:spcPts val="120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bill to reform schools and give America's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children …</a:t>
            </a:r>
          </a:p>
          <a:p>
            <a:pPr algn="l">
              <a:spcAft>
                <a:spcPts val="120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Status: In committee (?)</a:t>
            </a:r>
          </a:p>
          <a:p>
            <a:pPr algn="l">
              <a:spcAft>
                <a:spcPts val="120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Sponsor(s): Sen. Diane Feinstein</a:t>
            </a:r>
          </a:p>
          <a:p>
            <a:pPr algn="l">
              <a:spcAft>
                <a:spcPts val="1200"/>
              </a:spcAft>
            </a:pPr>
            <a:endParaRPr lang="en-US" sz="1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Aft>
                <a:spcPts val="1200"/>
              </a:spcAft>
            </a:pPr>
            <a:r>
              <a:rPr lang="en-US" sz="1800" b="1" dirty="0" smtClean="0">
                <a:solidFill>
                  <a:srgbClr val="FF0000"/>
                </a:solidFill>
              </a:rPr>
              <a:t>TAKE ACTION!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2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496" y="5669399"/>
            <a:ext cx="6400800" cy="880656"/>
          </a:xfrm>
        </p:spPr>
        <p:txBody>
          <a:bodyPr>
            <a:noAutofit/>
          </a:bodyPr>
          <a:lstStyle/>
          <a:p>
            <a:r>
              <a:rPr lang="en-US" sz="2800" dirty="0" smtClean="0"/>
              <a:t>Thanks to the Sunlight Foundation for their Congress API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" y="533990"/>
            <a:ext cx="3086100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28" y="3073707"/>
            <a:ext cx="30861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16" y="533990"/>
            <a:ext cx="30861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416" y="3073707"/>
            <a:ext cx="3086100" cy="205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7" y="3073707"/>
            <a:ext cx="3086100" cy="2057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225" y="533990"/>
            <a:ext cx="3086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2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820" y="1070388"/>
            <a:ext cx="3091923" cy="2157227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Keywords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Sponsor(s) and cosponsor(s)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Political parties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Committee IDs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Related bills</a:t>
            </a:r>
            <a:endParaRPr lang="en-US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Withdrawn cosponsors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….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Vote split (what I train on)</a:t>
            </a:r>
          </a:p>
          <a:p>
            <a:pPr algn="l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8408" y="336595"/>
            <a:ext cx="3702131" cy="3121091"/>
          </a:xfrm>
          <a:prstGeom prst="roundRect">
            <a:avLst/>
          </a:prstGeom>
          <a:noFill/>
          <a:ln w="28575" cmpd="sng">
            <a:solidFill>
              <a:srgbClr val="011D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17982" y="1269860"/>
            <a:ext cx="1607159" cy="9332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</a:rPr>
              <a:t>Title</a:t>
            </a:r>
          </a:p>
          <a:p>
            <a:pPr marL="342900" indent="-342900" algn="l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</a:rPr>
              <a:t>Summary</a:t>
            </a:r>
          </a:p>
          <a:p>
            <a:pPr marL="342900" indent="-342900" algn="l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</a:rPr>
              <a:t>Bill text</a:t>
            </a:r>
          </a:p>
          <a:p>
            <a:pPr algn="l"/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26175" y="519587"/>
            <a:ext cx="3841049" cy="2509714"/>
          </a:xfrm>
          <a:prstGeom prst="roundRect">
            <a:avLst/>
          </a:prstGeom>
          <a:noFill/>
          <a:ln w="28575" cmpd="sng">
            <a:solidFill>
              <a:srgbClr val="0B86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155691" y="703193"/>
            <a:ext cx="3427926" cy="55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>
                <a:solidFill>
                  <a:srgbClr val="000000"/>
                </a:solidFill>
              </a:rPr>
              <a:t>NLP for Sentiment analysis</a:t>
            </a:r>
            <a:endParaRPr lang="en-US" sz="2100" dirty="0">
              <a:solidFill>
                <a:srgbClr val="000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122713" y="1269860"/>
            <a:ext cx="1460904" cy="93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rgbClr val="000000"/>
                </a:solidFill>
              </a:rPr>
              <a:t>NLTK?</a:t>
            </a:r>
          </a:p>
          <a:p>
            <a:pPr algn="l"/>
            <a:r>
              <a:rPr lang="en-US" sz="1700" dirty="0" smtClean="0">
                <a:solidFill>
                  <a:srgbClr val="000000"/>
                </a:solidFill>
              </a:rPr>
              <a:t>Bag </a:t>
            </a:r>
            <a:r>
              <a:rPr lang="en-US" sz="1700" smtClean="0">
                <a:solidFill>
                  <a:srgbClr val="000000"/>
                </a:solidFill>
              </a:rPr>
              <a:t>of words?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80208" y="503707"/>
            <a:ext cx="3427926" cy="55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>
                <a:solidFill>
                  <a:srgbClr val="000000"/>
                </a:solidFill>
              </a:rPr>
              <a:t>Easy Parameters</a:t>
            </a:r>
            <a:endParaRPr lang="en-US" sz="2100" dirty="0">
              <a:solidFill>
                <a:srgbClr val="0000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13555" y="5092395"/>
            <a:ext cx="3458524" cy="9332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</a:rPr>
              <a:t>Principal component analysis</a:t>
            </a:r>
          </a:p>
          <a:p>
            <a:pPr marL="285750" indent="-285750" algn="l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</a:rPr>
              <a:t>Regression forest</a:t>
            </a:r>
          </a:p>
          <a:p>
            <a:pPr marL="285750" indent="-285750" algn="l">
              <a:buFont typeface="Arial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14642" y="4281503"/>
            <a:ext cx="3841049" cy="2203128"/>
          </a:xfrm>
          <a:prstGeom prst="roundRect">
            <a:avLst/>
          </a:prstGeom>
          <a:noFill/>
          <a:ln w="28575" cmpd="sng">
            <a:solidFill>
              <a:srgbClr val="FF07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498255" y="4434511"/>
            <a:ext cx="3427926" cy="55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>
                <a:solidFill>
                  <a:srgbClr val="000000"/>
                </a:solidFill>
              </a:rPr>
              <a:t>Figure out what matters</a:t>
            </a:r>
            <a:endParaRPr lang="en-US" sz="2100" dirty="0">
              <a:solidFill>
                <a:srgbClr val="00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03703" y="3675119"/>
            <a:ext cx="2296300" cy="636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 smtClean="0">
                <a:solidFill>
                  <a:srgbClr val="000000"/>
                </a:solidFill>
              </a:rPr>
              <a:t>21,000 columns so far…</a:t>
            </a:r>
            <a:endParaRPr lang="en-US" sz="15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70979" y="3590976"/>
            <a:ext cx="429024" cy="443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62231" y="2983398"/>
            <a:ext cx="918041" cy="1055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4589572" y="3330877"/>
            <a:ext cx="2004967" cy="451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>
                <a:solidFill>
                  <a:srgbClr val="000000"/>
                </a:solidFill>
              </a:rPr>
              <a:t>k</a:t>
            </a:r>
            <a:r>
              <a:rPr lang="en-US" sz="1500" dirty="0" smtClean="0">
                <a:solidFill>
                  <a:srgbClr val="000000"/>
                </a:solidFill>
              </a:rPr>
              <a:t>ey descriptors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920718" y="4039063"/>
            <a:ext cx="2662899" cy="2523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100" b="1" dirty="0" smtClean="0">
                <a:solidFill>
                  <a:srgbClr val="000000"/>
                </a:solidFill>
              </a:rPr>
              <a:t>Concerns:</a:t>
            </a:r>
            <a:endParaRPr lang="en-US" sz="2100" dirty="0" smtClean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</a:rPr>
              <a:t>Only 624 bills – Enough? </a:t>
            </a:r>
          </a:p>
          <a:p>
            <a:pPr marL="285750" indent="-285750" algn="l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</a:rPr>
              <a:t>Perhaps switch to state?</a:t>
            </a:r>
          </a:p>
          <a:p>
            <a:pPr marL="285750" indent="-285750" algn="l">
              <a:buFont typeface="Arial"/>
              <a:buChar char="•"/>
            </a:pPr>
            <a:r>
              <a:rPr lang="en-US" sz="1700" dirty="0" smtClean="0">
                <a:solidFill>
                  <a:srgbClr val="000000"/>
                </a:solidFill>
              </a:rPr>
              <a:t>Sentiment is tricky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5155691" y="2264327"/>
            <a:ext cx="3489732" cy="604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 smtClean="0">
                <a:solidFill>
                  <a:srgbClr val="000000"/>
                </a:solidFill>
              </a:rPr>
              <a:t>Answer the question: Is the bill aiding or restricting the topic indicated by keywords?</a:t>
            </a:r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2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168</Words>
  <Application>Microsoft Macintosh PowerPoint</Application>
  <PresentationFormat>On-screen Show (4:3)</PresentationFormat>
  <Paragraphs>44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Take political action [only]  when it matters.</vt:lpstr>
      <vt:lpstr>PowerPoint Presentation</vt:lpstr>
      <vt:lpstr>PowerPoint Presentation</vt:lpstr>
      <vt:lpstr>PowerPoint Presentation</vt:lpstr>
    </vt:vector>
  </TitlesOfParts>
  <Company>UW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states and motivates the problem</dc:title>
  <dc:creator>Erin B</dc:creator>
  <cp:lastModifiedBy>Erin B</cp:lastModifiedBy>
  <cp:revision>16</cp:revision>
  <dcterms:created xsi:type="dcterms:W3CDTF">2015-06-05T04:32:36Z</dcterms:created>
  <dcterms:modified xsi:type="dcterms:W3CDTF">2015-06-05T23:12:06Z</dcterms:modified>
</cp:coreProperties>
</file>