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C220-4531-7BAE-D525-D25CC095F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5B429-0744-4C10-FF40-5F873D852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7A3A6-66D8-054A-6FF5-7E777BD66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6DB4-1F79-A849-B14E-3270372565A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B4471-8D79-1A65-1E8F-67FCCD4F1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82D9-D6C7-C644-80D0-9CDD9AE2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8C7D-7853-7142-B32C-12D4A27891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104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3ED7-B7B4-3618-DEC5-15C92B9E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324BF-A723-BBAB-583D-FFEEF8307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0492D-A422-8284-B770-43A18348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6DB4-1F79-A849-B14E-3270372565A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DC8D2-BBD8-C134-F7E6-E9E48BEA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8D101-64DE-83B5-C7C5-646C4DBE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8C7D-7853-7142-B32C-12D4A27891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64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A4CDE-9465-903F-DE34-212B7AA51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06F86-A386-7583-D5A2-D97379B43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D7749-541A-1CDE-D68C-A7F170D9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6DB4-1F79-A849-B14E-3270372565A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DCED2-F755-69BB-FAA1-506849CE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E282C-988D-20DA-E731-A61D522C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8C7D-7853-7142-B32C-12D4A27891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8296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4FCA-8079-E25D-2C65-A94031BF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7D3E3-9BB5-0CC0-A3C4-135E5C684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B02D3-EE31-56B3-A968-B0B4E34A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6DB4-1F79-A849-B14E-3270372565A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C3FEF-987E-0FE3-6CE0-09AD1278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C5E1A-E305-F107-D506-8DE39893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8C7D-7853-7142-B32C-12D4A27891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22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E949-9895-F912-4364-ED57B0217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4789A-A018-B284-AE59-7218EA925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B4E12-DAFC-A521-6559-F5DA4B9D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6DB4-1F79-A849-B14E-3270372565A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18A2-FB9A-379C-0136-FDE41A03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B88FB-7145-611D-97D3-959F5EC2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8C7D-7853-7142-B32C-12D4A27891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446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9870-3F6E-EBE6-AD84-2D53E4CF9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BA42E-389C-B536-1951-99CE76021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87AE9-A48E-6B68-1713-CAFDE2DB4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27C82-8751-2896-25C0-323B1F21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6DB4-1F79-A849-B14E-3270372565A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9B727-4745-DC51-2D37-C11952AF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5BB1C-E5D9-BB34-0A05-486EEFA3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8C7D-7853-7142-B32C-12D4A27891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19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5EF8-C57D-09DE-5BC9-FF3AE0A0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FF925-71F8-FE09-81BA-357FC1AF8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02D96-377B-876D-7C12-F5F89A378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BDFBB-D1CF-1816-6B66-F8F1114B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48400-3CA3-EB68-1CF6-185116CDA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55606-9D8A-9296-BF61-FEEA5DD87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6DB4-1F79-A849-B14E-3270372565A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F50E7-396F-FB4A-0059-FE75EE47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EAAA3-15BB-10D2-2D53-3340C489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8C7D-7853-7142-B32C-12D4A27891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62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9479-BA83-FC8D-599D-8B0B1DFD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7D0E6-A11D-6EE6-44C1-A514EFCB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6DB4-1F79-A849-B14E-3270372565A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C9904-2D79-511F-0A27-5E34F00A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B01A0-95C4-C40A-52FF-1331DFA8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8C7D-7853-7142-B32C-12D4A27891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320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80EE-6490-0F3A-FB2F-CC056EF7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6DB4-1F79-A849-B14E-3270372565A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5CD1C-A061-8D0A-F562-4C14D03B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6C684-55BA-D88A-2042-49EF1248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8C7D-7853-7142-B32C-12D4A27891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11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56C7B-0C2C-7924-3AE2-368314D8B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AE93-1F8E-129A-0A62-10A5CA409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5D824-6848-AF9A-0905-789C3B6DF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2F20C-3D04-59F3-0F3B-31B8205A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6DB4-1F79-A849-B14E-3270372565A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7DF99-EEB2-2BA6-7260-D8CA5734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228CC-BF98-E915-63EF-CB1D6897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8C7D-7853-7142-B32C-12D4A27891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534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ADE7-CE44-6F5E-DED9-A3F92BB1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476CA-FF44-6F27-C781-E45044C39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43F7E-754C-1532-453F-DD2DC22A7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AA1D1-458E-23A3-9C73-E1476599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B6DB4-1F79-A849-B14E-3270372565A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7150D-100D-E675-1E1D-3BDFFF45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E4AF5-59D9-50B2-6D47-A8EED1FE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8C7D-7853-7142-B32C-12D4A27891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66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F5A7B-8BC1-B33F-6963-0DD8E5950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B7723-B8B4-2CA3-AB2D-4B8971A5E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8FE12-FC55-6C2E-B8E4-813A3CBCD1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5B6DB4-1F79-A849-B14E-3270372565A3}" type="datetimeFigureOut">
              <a:rPr lang="en-CA" smtClean="0"/>
              <a:t>2025-01-10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4E7ED-B18B-AFA9-C5D9-6AC210651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676C7-EAD4-1E45-12C8-3595B6DB0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EC8C7D-7853-7142-B32C-12D4A27891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67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7AFD-3B73-EAFA-099D-BA82450C2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Supplementary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89FAA-0FDC-995E-15CF-9688D2326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Erin </a:t>
            </a:r>
            <a:r>
              <a:rPr lang="en-CA" dirty="0" err="1"/>
              <a:t>Ricaloglu</a:t>
            </a:r>
            <a:r>
              <a:rPr lang="en-CA" dirty="0"/>
              <a:t>; </a:t>
            </a:r>
            <a:r>
              <a:rPr lang="en-CA"/>
              <a:t>Senior Thesis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6379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7B95-2132-457E-064A-07770CD0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Small Patches – Turnover (121 patches)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4A7C5-2773-5133-C803-CB13BF61BDF1}"/>
              </a:ext>
            </a:extLst>
          </p:cNvPr>
          <p:cNvSpPr txBox="1"/>
          <p:nvPr/>
        </p:nvSpPr>
        <p:spPr>
          <a:xfrm>
            <a:off x="1930517" y="511715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10 runs turnover average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840F0-AE72-FF21-3B82-B952BD663B4F}"/>
              </a:ext>
            </a:extLst>
          </p:cNvPr>
          <p:cNvSpPr txBox="1"/>
          <p:nvPr/>
        </p:nvSpPr>
        <p:spPr>
          <a:xfrm>
            <a:off x="7805195" y="511715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30 runs turnover average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3FF52B-369D-A0F7-9251-0D2786219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825624"/>
            <a:ext cx="5148289" cy="3291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F456C6-3AB1-212B-81E7-93DC58DAA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334" y="1825624"/>
            <a:ext cx="5219295" cy="333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5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D694-16E9-06FB-CDF0-D837C991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Small Patches – Richness (# of unique species)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FE2C4-0C08-BEF7-AABD-F9157B7C0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9166"/>
            <a:ext cx="5334000" cy="3467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136292-625A-47D0-24BE-75CE17F76E7E}"/>
              </a:ext>
            </a:extLst>
          </p:cNvPr>
          <p:cNvSpPr txBox="1"/>
          <p:nvPr/>
        </p:nvSpPr>
        <p:spPr>
          <a:xfrm>
            <a:off x="7038109" y="5574744"/>
            <a:ext cx="385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30 runs species richness average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66274F-6F59-A846-CD4B-ECBD1BDE0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899166"/>
            <a:ext cx="5334000" cy="3467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9B8E3-2009-725B-5FBC-33BBD868D441}"/>
              </a:ext>
            </a:extLst>
          </p:cNvPr>
          <p:cNvSpPr txBox="1"/>
          <p:nvPr/>
        </p:nvSpPr>
        <p:spPr>
          <a:xfrm>
            <a:off x="1870364" y="5574744"/>
            <a:ext cx="385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10 runs species richness average</a:t>
            </a:r>
          </a:p>
        </p:txBody>
      </p:sp>
    </p:spTree>
    <p:extLst>
      <p:ext uri="{BB962C8B-B14F-4D97-AF65-F5344CB8AC3E}">
        <p14:creationId xmlns:p14="http://schemas.microsoft.com/office/powerpoint/2010/main" val="71890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2816-8F83-6613-A55F-98BD7DD3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Medium Patches – Turnover (81 patches)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75D2D-3914-D61B-727C-AA2C178527BF}"/>
              </a:ext>
            </a:extLst>
          </p:cNvPr>
          <p:cNvSpPr txBox="1"/>
          <p:nvPr/>
        </p:nvSpPr>
        <p:spPr>
          <a:xfrm>
            <a:off x="2096780" y="524674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10 runs turnover average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87A3F-CD17-D4E4-9346-16B1EEC13335}"/>
              </a:ext>
            </a:extLst>
          </p:cNvPr>
          <p:cNvSpPr txBox="1"/>
          <p:nvPr/>
        </p:nvSpPr>
        <p:spPr>
          <a:xfrm>
            <a:off x="7667535" y="5221887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30 runs turnover average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F443ED-413C-1545-0EBE-377486C9D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1494" y="1636904"/>
            <a:ext cx="5372100" cy="346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B86ADA-C743-B4C7-DC49-C8A7945AB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15" y="1636904"/>
            <a:ext cx="53721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B6EA-4AEF-8C75-2F5A-3E118EAB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Medium Patches – Richness (# of unique species)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35AF67-2E00-7E01-F10F-456C6DD3A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002"/>
            <a:ext cx="5038792" cy="3306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AB4164-A312-3296-1626-0D5B4BCC1539}"/>
              </a:ext>
            </a:extLst>
          </p:cNvPr>
          <p:cNvSpPr txBox="1"/>
          <p:nvPr/>
        </p:nvSpPr>
        <p:spPr>
          <a:xfrm>
            <a:off x="1742280" y="5541357"/>
            <a:ext cx="385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10 runs species richness average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41EA97-2A26-6AAC-5C4A-95E4B1161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10" y="2055002"/>
            <a:ext cx="5038792" cy="3275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2E3917-FDDA-03A3-2DBB-83D843BFDC10}"/>
              </a:ext>
            </a:extLst>
          </p:cNvPr>
          <p:cNvSpPr txBox="1"/>
          <p:nvPr/>
        </p:nvSpPr>
        <p:spPr>
          <a:xfrm>
            <a:off x="7026420" y="5541357"/>
            <a:ext cx="385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30 runs species richness average</a:t>
            </a:r>
          </a:p>
        </p:txBody>
      </p:sp>
    </p:spTree>
    <p:extLst>
      <p:ext uri="{BB962C8B-B14F-4D97-AF65-F5344CB8AC3E}">
        <p14:creationId xmlns:p14="http://schemas.microsoft.com/office/powerpoint/2010/main" val="2992359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4243-7DAE-26D8-D4B2-E35A8447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Large Patches – Turnover (25 patches)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191E5-15A9-9190-FF25-5AB380EE830A}"/>
              </a:ext>
            </a:extLst>
          </p:cNvPr>
          <p:cNvSpPr txBox="1"/>
          <p:nvPr/>
        </p:nvSpPr>
        <p:spPr>
          <a:xfrm>
            <a:off x="1849586" y="502882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10 runs turnover average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84886-A397-4B37-C709-BB8EF1641C1F}"/>
              </a:ext>
            </a:extLst>
          </p:cNvPr>
          <p:cNvSpPr txBox="1"/>
          <p:nvPr/>
        </p:nvSpPr>
        <p:spPr>
          <a:xfrm>
            <a:off x="7681541" y="5028822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30 runs turnover average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25208-1535-5B11-C995-805DACEED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65" y="1561722"/>
            <a:ext cx="5334000" cy="3467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C25B3C-DD04-03CA-74D3-DDD0AC348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61722"/>
            <a:ext cx="5333998" cy="346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9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4D7A-F089-47D2-4400-2A539991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Large Patches – Richness (# of unique species)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60BB5-2920-694D-123A-B09DA487B5DB}"/>
              </a:ext>
            </a:extLst>
          </p:cNvPr>
          <p:cNvSpPr txBox="1"/>
          <p:nvPr/>
        </p:nvSpPr>
        <p:spPr>
          <a:xfrm>
            <a:off x="1788394" y="5445980"/>
            <a:ext cx="385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10 runs species richness 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CC2A9-F56A-DFED-0D7A-AD8361D55BED}"/>
              </a:ext>
            </a:extLst>
          </p:cNvPr>
          <p:cNvSpPr txBox="1"/>
          <p:nvPr/>
        </p:nvSpPr>
        <p:spPr>
          <a:xfrm>
            <a:off x="7502236" y="5482818"/>
            <a:ext cx="385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30 runs species richness average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15D4C2-9BB9-125B-7688-9BFA9933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26" y="2015718"/>
            <a:ext cx="5044299" cy="3278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DACAA9-51CE-F7AC-43E3-CFA25780C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065" y="2015717"/>
            <a:ext cx="5044300" cy="32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4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</TotalTime>
  <Words>112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Supplementary Figures</vt:lpstr>
      <vt:lpstr>Small Patches – Turnover (121 patches)</vt:lpstr>
      <vt:lpstr>Small Patches – Richness (# of unique species)</vt:lpstr>
      <vt:lpstr>Medium Patches – Turnover (81 patches)</vt:lpstr>
      <vt:lpstr>Medium Patches – Richness (# of unique species)</vt:lpstr>
      <vt:lpstr>Large Patches – Turnover (25 patches)</vt:lpstr>
      <vt:lpstr>Large Patches – Richness (# of unique species)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Erin Ri</dc:creator>
  <cp:lastModifiedBy>Erin Ri</cp:lastModifiedBy>
  <cp:revision>22</cp:revision>
  <dcterms:created xsi:type="dcterms:W3CDTF">2024-12-04T20:52:48Z</dcterms:created>
  <dcterms:modified xsi:type="dcterms:W3CDTF">2025-01-10T10:48:11Z</dcterms:modified>
</cp:coreProperties>
</file>